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Schoolbell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font" Target="fonts/Schoolbell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8d611e4d8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8d611e4d8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d611e4d8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d611e4d8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d611e4d8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d611e4d8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d611e4d8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d611e4d8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d611e4d8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d611e4d8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d611e4d8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8d611e4d8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d611e4d8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d611e4d8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d611e4d8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d611e4d8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d611e4d8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8d611e4d8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19.gif"/><Relationship Id="rId7" Type="http://schemas.openxmlformats.org/officeDocument/2006/relationships/image" Target="../media/image16.gif"/><Relationship Id="rId8" Type="http://schemas.openxmlformats.org/officeDocument/2006/relationships/image" Target="../media/image1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24.jpg"/><Relationship Id="rId9" Type="http://schemas.openxmlformats.org/officeDocument/2006/relationships/image" Target="../media/image1.png"/><Relationship Id="rId5" Type="http://schemas.openxmlformats.org/officeDocument/2006/relationships/image" Target="../media/image23.jpg"/><Relationship Id="rId6" Type="http://schemas.openxmlformats.org/officeDocument/2006/relationships/image" Target="../media/image26.jpg"/><Relationship Id="rId7" Type="http://schemas.openxmlformats.org/officeDocument/2006/relationships/image" Target="../media/image4.gif"/><Relationship Id="rId8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3.gif"/><Relationship Id="rId7" Type="http://schemas.openxmlformats.org/officeDocument/2006/relationships/image" Target="../media/image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9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1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8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18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7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25.jpg"/><Relationship Id="rId5" Type="http://schemas.openxmlformats.org/officeDocument/2006/relationships/image" Target="../media/image21.png"/><Relationship Id="rId6" Type="http://schemas.openxmlformats.org/officeDocument/2006/relationships/image" Target="../media/image20.gif"/><Relationship Id="rId7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flamingtext_com-118261511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0416" y="1376543"/>
            <a:ext cx="6613250" cy="1330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310814" y="3700661"/>
            <a:ext cx="43296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6225" lIns="96225" spcFirstLastPara="1" rIns="96225" wrap="square" tIns="962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87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A Story About Sleep</a:t>
            </a:r>
            <a:endParaRPr sz="3787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56" name="Google Shape;56;p13" title="pbhrNTqfE6zz-removebg-previ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316" y="944966"/>
            <a:ext cx="4065658" cy="406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rccfv7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2890" y="2812365"/>
            <a:ext cx="888300" cy="8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70fu8a.g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64188" y="2812358"/>
            <a:ext cx="888300" cy="8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6m4gaz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9144000" cy="167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185097" y="3863376"/>
            <a:ext cx="29016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She brushes her teeth…</a:t>
            </a:r>
            <a:endParaRPr sz="22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2708447" y="1216676"/>
            <a:ext cx="3306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Has a glass of warm milk…</a:t>
            </a:r>
            <a:endParaRPr sz="22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244247" y="3863376"/>
            <a:ext cx="37587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And picks out a bedtime story!</a:t>
            </a:r>
            <a:endParaRPr sz="22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67" name="Google Shape;67;p14" title="100000050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834" y="1783676"/>
            <a:ext cx="2762127" cy="2079699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4" title="100000050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0373" y="1783679"/>
            <a:ext cx="2762148" cy="2079684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4" title="100000050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42522" y="1783666"/>
            <a:ext cx="2762148" cy="2079711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" name="Google Shape;70;p14"/>
          <p:cNvSpPr txBox="1"/>
          <p:nvPr/>
        </p:nvSpPr>
        <p:spPr>
          <a:xfrm>
            <a:off x="457200" y="21055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Hatsune Miku is getting ready for bed!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71" name="Google Shape;71;p14" title="zc39du.g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225" y="1552845"/>
            <a:ext cx="844200" cy="8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 title="53x7wr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57875" y="1477646"/>
            <a:ext cx="844200" cy="8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 title="ajendj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98150" y="4002500"/>
            <a:ext cx="2326600" cy="9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>
            <a:off x="457200" y="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Miku wonders why she gets sleepy at night,</a:t>
            </a:r>
            <a:endParaRPr sz="30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so she picked out a book about sleep!</a:t>
            </a:r>
            <a:endParaRPr sz="24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79" name="Google Shape;79;p15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3500750" y="1156263"/>
            <a:ext cx="5186050" cy="34440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 rot="-336107">
            <a:off x="6234692" y="1878577"/>
            <a:ext cx="1917759" cy="2200538"/>
          </a:xfrm>
          <a:prstGeom prst="rect">
            <a:avLst/>
          </a:prstGeom>
          <a:noFill/>
          <a:ln>
            <a:noFill/>
          </a:ln>
        </p:spPr>
        <p:txBody>
          <a:bodyPr anchorCtr="0" anchor="t" bIns="78250" lIns="78250" spcFirstLastPara="1" rIns="78250" wrap="square" tIns="7825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4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You need to sleep because your brain and body are hard at work all day, and need a lot of rest for the next day!</a:t>
            </a:r>
            <a:endParaRPr sz="154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81" name="Google Shape;81;p15"/>
          <p:cNvSpPr txBox="1"/>
          <p:nvPr/>
        </p:nvSpPr>
        <p:spPr>
          <a:xfrm rot="820165">
            <a:off x="3967573" y="1689015"/>
            <a:ext cx="2147940" cy="14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78250" lIns="78250" spcFirstLastPara="1" rIns="78250" wrap="square" tIns="7825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4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Sleep is a state of consciousness, which means it’s a state your brain can be in.</a:t>
            </a:r>
            <a:endParaRPr sz="1197"/>
          </a:p>
        </p:txBody>
      </p:sp>
      <p:pic>
        <p:nvPicPr>
          <p:cNvPr id="82" name="Google Shape;82;p15" title="xC9PJiem6opv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44523" y="1523635"/>
            <a:ext cx="3712749" cy="2709303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5" title="xp6a0c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58658">
            <a:off x="4425971" y="3263650"/>
            <a:ext cx="823650" cy="8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 title="n6i5g7.g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8958" y="3750693"/>
            <a:ext cx="1195117" cy="98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/>
        </p:nvSpPr>
        <p:spPr>
          <a:xfrm>
            <a:off x="457200" y="0"/>
            <a:ext cx="8229600" cy="12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Now Miku knows why she has to sleep.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But what happens </a:t>
            </a:r>
            <a:r>
              <a:rPr i="1"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when </a:t>
            </a:r>
            <a:r>
              <a:rPr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she’s sleeping?</a:t>
            </a:r>
            <a:endParaRPr sz="30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90" name="Google Shape;90;p16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1616726" y="1067800"/>
            <a:ext cx="5910555" cy="3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 rot="451814">
            <a:off x="2212243" y="1766271"/>
            <a:ext cx="2257166" cy="248530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The first stage of sleep is when you’re in your bed, first starting to get tired. You close your eyes and try to fall asleep…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92" name="Google Shape;92;p16"/>
          <p:cNvSpPr txBox="1"/>
          <p:nvPr/>
        </p:nvSpPr>
        <p:spPr>
          <a:xfrm rot="-500267">
            <a:off x="4439378" y="1674895"/>
            <a:ext cx="2563293" cy="1974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…</a:t>
            </a: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and it works!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At this point you’re sleeping very lightly. Anything could wake you up.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93" name="Google Shape;93;p16" title="b42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02533">
            <a:off x="5265800" y="3749275"/>
            <a:ext cx="1426750" cy="64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1616726" y="1067800"/>
            <a:ext cx="5910555" cy="3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 rot="599999">
            <a:off x="2127610" y="1787799"/>
            <a:ext cx="2365132" cy="24851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The second stage of sleep is when your body starts to relax. Your heart slows down, and your breathing slows, too.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457200" y="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What happens next?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 rot="-339735">
            <a:off x="4705924" y="1912960"/>
            <a:ext cx="2228775" cy="25395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 Your body gets a little colder and your muscles are all relaxed. Your body is preparing itself to sleep for a while!</a:t>
            </a:r>
            <a:endParaRPr/>
          </a:p>
        </p:txBody>
      </p:sp>
      <p:pic>
        <p:nvPicPr>
          <p:cNvPr id="102" name="Google Shape;102;p17" title="1732-F1-F2-6-CCC-48-DB-80-C4-22-AE049-FE4-BF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9636" y="920400"/>
            <a:ext cx="604750" cy="60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1616726" y="1067800"/>
            <a:ext cx="5910555" cy="3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 rot="450313">
            <a:off x="2272880" y="1787740"/>
            <a:ext cx="2299096" cy="2485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The third stage of sleep is when your brain starts to repair itself from all the work it’s done throughout the day. 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457200" y="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What happens after that?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 rot="-456471">
            <a:off x="4756610" y="1771666"/>
            <a:ext cx="1978213" cy="17085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It flushes out any toxins it picked up, and calms itself down.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11" name="Google Shape;111;p18" title="1-D0-D6-D12-E47-F-4-C11-A8-CB-5333-B5-A1-F828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34339">
            <a:off x="5519048" y="3603625"/>
            <a:ext cx="844200" cy="84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1616726" y="1067800"/>
            <a:ext cx="5910555" cy="3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 rot="691610">
            <a:off x="2309021" y="1715490"/>
            <a:ext cx="2206911" cy="206205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The last stage of sleep has a special name: R.E.M sleep. This is where your dreams happen!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457200" y="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What’s the final stage?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 rot="-475844">
            <a:off x="4634571" y="1918061"/>
            <a:ext cx="2206908" cy="2592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Your brain activity is highest during R.E.M. sleep. You imagine little pictures in your head, like a bedtime movie!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20" name="Google Shape;120;p19" title="F182E591-6B2C-43B9-AA75-4B853C51BD7A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25414">
            <a:off x="3016385" y="3808975"/>
            <a:ext cx="657750" cy="6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4499575" y="1192975"/>
            <a:ext cx="3306000" cy="10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Miku begins to wonder all on her own, since the book doesn’t tell her anything about this.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26" name="Google Shape;126;p20" title="xC9PJiem6opv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55527" y="1694698"/>
            <a:ext cx="3712749" cy="2709303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7" name="Google Shape;127;p20"/>
          <p:cNvSpPr/>
          <p:nvPr/>
        </p:nvSpPr>
        <p:spPr>
          <a:xfrm>
            <a:off x="4180975" y="2523450"/>
            <a:ext cx="4842600" cy="2372100"/>
          </a:xfrm>
          <a:prstGeom prst="cloudCallout">
            <a:avLst>
              <a:gd fmla="val -66770" name="adj1"/>
              <a:gd fmla="val -58108" name="adj2"/>
            </a:avLst>
          </a:prstGeom>
          <a:solidFill>
            <a:schemeClr val="lt1"/>
          </a:solidFill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‘Maybe dreams could be me trying to handle my biggest feelings, or maybe it’s showing me my favorite &amp; least favorite memories…’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28" name="Google Shape;128;p20"/>
          <p:cNvSpPr txBox="1"/>
          <p:nvPr/>
        </p:nvSpPr>
        <p:spPr>
          <a:xfrm>
            <a:off x="457200" y="10550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Miku knows what happens when she sleeps. Great!</a:t>
            </a:r>
            <a:endParaRPr sz="30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But she has another question: why does she dream?</a:t>
            </a:r>
            <a:endParaRPr sz="24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29" name="Google Shape;129;p20" title="slzzai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3100" y="949700"/>
            <a:ext cx="934450" cy="93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457200" y="10550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That’s an interesting thought, Miku!</a:t>
            </a:r>
            <a:endParaRPr sz="30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Wait, there’s one more part to the book!</a:t>
            </a:r>
            <a:endParaRPr sz="24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35" name="Google Shape;135;p21" title="OQnQX34fdS9u-removebg-preview.png"/>
          <p:cNvPicPr preferRelativeResize="0"/>
          <p:nvPr/>
        </p:nvPicPr>
        <p:blipFill rotWithShape="1">
          <a:blip r:embed="rId4">
            <a:alphaModFix/>
          </a:blip>
          <a:srcRect b="25283" l="10174" r="7710" t="0"/>
          <a:stretch/>
        </p:blipFill>
        <p:spPr>
          <a:xfrm>
            <a:off x="1616726" y="1067800"/>
            <a:ext cx="5910555" cy="3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 rot="-363095">
            <a:off x="4636566" y="1945966"/>
            <a:ext cx="2282218" cy="249703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Insomnia is when you can’t sleep at all. </a:t>
            </a:r>
            <a:endParaRPr sz="1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Sleep Apnea is when you can only sleep in short amounts.</a:t>
            </a:r>
            <a:br>
              <a:rPr lang="en-GB" sz="1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</a:br>
            <a:r>
              <a:rPr lang="en-GB" sz="1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Narcolepsy is when you’re sleepy all the time!</a:t>
            </a:r>
            <a:endParaRPr sz="1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Sleepwalking is when you get up and walk around, but you’re not awake..</a:t>
            </a:r>
            <a:endParaRPr sz="1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 rot="367044">
            <a:off x="2246922" y="1630832"/>
            <a:ext cx="2257756" cy="29553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Some people don’t sleep regular amounts, and some people don’t sleep at all. We call these </a:t>
            </a:r>
            <a:r>
              <a:rPr i="1"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sleep disorders. </a:t>
            </a: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Let’s go over a few of them.</a:t>
            </a:r>
            <a:endParaRPr/>
          </a:p>
        </p:txBody>
      </p:sp>
      <p:pic>
        <p:nvPicPr>
          <p:cNvPr id="138" name="Google Shape;138;p21" title="8-D8-CE109-1059-439-F-B4-D9-6927-C48-E694-C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9650" y="1068813"/>
            <a:ext cx="644700" cy="6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457200" y="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That was a very fun book!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131875" y="3349875"/>
            <a:ext cx="4440000" cy="15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Now that Miku knows all about what happens when she’s asleep, she can go to bed safe and sound!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She’s already looking a little tuckered out…</a:t>
            </a:r>
            <a:endParaRPr sz="18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4572000" y="3349875"/>
            <a:ext cx="4440000" cy="15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351C75"/>
                </a:solidFill>
                <a:latin typeface="Schoolbell"/>
                <a:ea typeface="Schoolbell"/>
                <a:cs typeface="Schoolbell"/>
                <a:sym typeface="Schoolbell"/>
              </a:rPr>
              <a:t>Goodnight, Miku!</a:t>
            </a:r>
            <a:endParaRPr sz="3600">
              <a:solidFill>
                <a:srgbClr val="351C75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46" name="Google Shape;146;p22" title="100000051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662" y="843825"/>
            <a:ext cx="3328425" cy="2506051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4867" y="843823"/>
            <a:ext cx="3434269" cy="2506049"/>
          </a:xfrm>
          <a:prstGeom prst="rect">
            <a:avLst/>
          </a:prstGeom>
          <a:noFill/>
          <a:ln cap="flat" cmpd="sng" w="3810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22" title="k58395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3458" y="637213"/>
            <a:ext cx="844200" cy="8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 title="pqpyav.g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8925" y="1787663"/>
            <a:ext cx="618725" cy="61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