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21B7C0-EA60-418E-AB8C-DB10ED8E71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050C3E0-D5E1-40A9-9F51-D700387CD5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2D28D07-58F1-49A1-B805-E323B5AF45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6167C8C-EC6A-425F-9487-21F21D6D0F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1BE45D16-BEDF-4176-B6C9-21E18A9AB3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CFA62924-634A-424E-8A3B-4638428AF7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229758AE-C64B-4012-9647-5E7175FAD7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52FBBED2-9904-4660-87BD-8F43759D26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61BD740B-1436-44B5-AB20-605DDB0E60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2E18F2F7-57EE-4FF3-A43C-A738C7B52D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35A55919-1B5D-4CC8-A072-E95A42670C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E94745-3DA5-4265-B8D4-8DFBB70189B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F21BEE91-610E-4A76-9DE7-05D71C761F5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638A8C6B-70B5-48EC-8A62-80B1FE6F9A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189FBC66-9764-4A46-8207-FADD019025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03D490BC-5BE0-4805-B7F2-31281BEF4A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891CA245-F4C6-40D0-9565-F29A72F090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D29A91-3FFC-4DEF-BCCC-71BB69F92D7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55453AB-FF64-4F96-8CB6-FED16DF926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690F32E-2B9A-4776-8A14-09DF7BD51C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048DFFA-C3D0-45F6-A212-E54DF28B2E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D5F0F15-0000-4DBC-BD9A-3AAF3CF434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71E4A8A-6C46-45F4-8B27-3D22AD0A12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382A172-9B8C-4BCB-B4C9-55A11DE704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0333A6-7375-4533-99B9-87DCED4CD08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ftr" idx="28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29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B47BE8-CCD8-4C06-8A09-F374FBC50FD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30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3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382CF3-FD2B-4E0C-B5EA-A5BA5327ED2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dt" idx="3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3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3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833BFB-9EE7-4320-AD5C-80F93DFFF8A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dt" idx="3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ftr" idx="3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sldNum" idx="3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6A7B57-19A8-48A2-9813-75B33A58CA8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7"/>
          <p:cNvSpPr>
            <a:spLocks noGrp="1"/>
          </p:cNvSpPr>
          <p:nvPr>
            <p:ph type="dt" idx="3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 idx="4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 idx="4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8D271E-F58B-44D3-B33D-5BC6BC2FF13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dt" idx="4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ftr" idx="43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sldNum" idx="44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E53DBB-E33A-45C6-993C-FA5F597989D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8"/>
          <p:cNvSpPr>
            <a:spLocks noGrp="1"/>
          </p:cNvSpPr>
          <p:nvPr>
            <p:ph type="dt" idx="45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8"/>
          <p:cNvSpPr>
            <a:spLocks noGrp="1"/>
          </p:cNvSpPr>
          <p:nvPr>
            <p:ph type="ftr" idx="46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9"/>
          <p:cNvSpPr>
            <a:spLocks noGrp="1"/>
          </p:cNvSpPr>
          <p:nvPr>
            <p:ph type="sldNum" idx="47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1D09D5-950D-4204-81BE-00BA5BA7D76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10"/>
          <p:cNvSpPr>
            <a:spLocks noGrp="1"/>
          </p:cNvSpPr>
          <p:nvPr>
            <p:ph type="dt" idx="48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ftr" idx="49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50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080248-1183-419B-B0BB-2BF39D2D3E8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51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ftr" idx="52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53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A21878-E43F-44F2-A156-BE168FFB93C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dt" idx="54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ftr" idx="55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sldNum" idx="56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F35BAE-61A8-4115-9591-878EB06FBFD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dt" idx="57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6617E6-AC33-468F-9C2C-9A4B131D354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 idx="58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 idx="59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40C6F1-B25A-4779-911C-5CAB79EC2CA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dt" idx="60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6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6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770F21-4D98-4CF1-A7FA-BD2D5124B4E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 idx="6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ftr" idx="6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Num" idx="6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7F10B7-ABF0-430F-AD2F-EFBCAFA60DA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dt" idx="6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ftr" idx="6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sldNum" idx="6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8B3538-BCB9-498C-A077-6A9025D7A82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dt" idx="6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ftr" idx="7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sldNum" idx="7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BA4681-A62E-4484-BCEA-96EE0D5FD5D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dt" idx="7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8D3825-EC57-4D40-9D4A-C7696BD0EC4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9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8F0A3F-EBE2-433C-9EEA-8D70B17A018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10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193DBDF-E305-4160-A395-67628FCA010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20DDC4-277F-4EFB-8123-DCB2049C9BD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F69AAA-031B-4764-B383-E381DD38AAB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588F92-68DF-4559-8753-A848D464F0C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6246F34-9ED3-4933-9B4C-3EEADF7924D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27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androidmtk.com/download-minimal-adb-and-fastboot-tool" TargetMode="External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Family link bypass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Reboot the device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Use the volume buttons to select power off then press power to select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Hold power to power on the device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Set up the device as you normally would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393120" indent="-294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When asked to verify your account, log in to an account that was used on this device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93120" indent="-294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When asked to add that account back, select “use new account”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93120" indent="-294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Create a new account, log in to an account that isn’t supervised or skip adding an account altogether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7315200" y="4263120"/>
            <a:ext cx="2763720" cy="145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Have fun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Your device is now like new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4000"/>
                </a:solidFill>
                <a:latin typeface="Arial"/>
              </a:rPr>
              <a:t>IMPORTANT NOTES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ALL data will be lost after the process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WILL need access to a google account that was linked to the device to complete setup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Your parents will most likely never let you get near a smartphone if they find out 💀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Step 1: download adb and fastboot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will need to download the Android SDK Platform Tools or if you don’t need the whole android SDK, simply download a minimal installer 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here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and simply install the software like any other windows app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Open the app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should see a terminal window open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504000" y="2514600"/>
            <a:ext cx="2799000" cy="2103840"/>
          </a:xfrm>
          <a:prstGeom prst="rect">
            <a:avLst/>
          </a:prstGeom>
          <a:ln w="0">
            <a:noFill/>
          </a:ln>
        </p:spPr>
      </p:pic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5715000" y="2743200"/>
            <a:ext cx="3651840" cy="2056320"/>
          </a:xfrm>
          <a:prstGeom prst="rect">
            <a:avLst/>
          </a:prstGeom>
          <a:ln w="0">
            <a:noFill/>
          </a:ln>
        </p:spPr>
      </p:pic>
      <p:sp>
        <p:nvSpPr>
          <p:cNvPr id="210" name=""/>
          <p:cNvSpPr/>
          <p:nvPr/>
        </p:nvSpPr>
        <p:spPr>
          <a:xfrm>
            <a:off x="7543800" y="1828800"/>
            <a:ext cx="456120" cy="587160"/>
          </a:xfrm>
          <a:prstGeom prst="downArrow">
            <a:avLst>
              <a:gd name="adj1" fmla="val 50000"/>
              <a:gd name="adj2" fmla="val 32165"/>
            </a:avLst>
          </a:pr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Power off the device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Pretty self explanatory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Enter recovery mode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The method differs from device to device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Search “enter recovery mode [your device model]” for instructions for your specific android device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9494640" y="3592080"/>
            <a:ext cx="1796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Connect your device to your pc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Once in recovery mode, connect the usb cable from your device to your pc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6400800" y="1874520"/>
            <a:ext cx="2708280" cy="361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Time for some commands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Type </a:t>
            </a:r>
            <a:r>
              <a:rPr b="0" lang="en-US" sz="3200" spc="-1" strike="noStrike">
                <a:solidFill>
                  <a:srgbClr val="000000"/>
                </a:solidFill>
                <a:highlight>
                  <a:srgbClr val="dddddd"/>
                </a:highlight>
                <a:latin typeface="Arial"/>
              </a:rPr>
              <a:t>fastboot devices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in the terminal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should see some random characters with fastboot next to it like the image below if everything is working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2514600" y="3429000"/>
            <a:ext cx="3672360" cy="63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Factory resetting your device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397440" indent="-298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Once the device is recognized in fastboot you will try 2 commands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97440" indent="-298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First try </a:t>
            </a:r>
            <a:r>
              <a:rPr b="0" lang="en-US" sz="3200" spc="-1" strike="noStrike">
                <a:solidFill>
                  <a:srgbClr val="000000"/>
                </a:solidFill>
                <a:highlight>
                  <a:srgbClr val="dddddd"/>
                </a:highlight>
                <a:latin typeface="Arial"/>
              </a:rPr>
              <a:t>fastboot erase data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97440" indent="-298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If you get a permission denied error try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9744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highlight>
                  <a:srgbClr val="dddddd"/>
                </a:highlight>
                <a:latin typeface="Arial"/>
              </a:rPr>
              <a:t>fastboot -w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97440" indent="-298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0000"/>
                </a:solidFill>
                <a:latin typeface="Arial"/>
              </a:rPr>
              <a:t>Note that ALL data will be lost after this step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Application>LibreOffice/24.2.5.2$Windows_X86_64 LibreOffice_project/bffef4ea93e59bebbeaf7f431bb02b1a39ee8a59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2023-10-08T20:24:08Z</dcterms:created>
  <dc:creator/>
  <dc:description/>
  <dc:language>en-US</dc:language>
  <cp:lastModifiedBy/>
  <dcterms:modified xsi:type="dcterms:W3CDTF">2024-09-21T21:44:30Z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