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86" r:id="rId2"/>
    <p:sldId id="302" r:id="rId3"/>
    <p:sldId id="303"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4" r:id="rId20"/>
    <p:sldId id="305" r:id="rId21"/>
    <p:sldId id="306" r:id="rId22"/>
    <p:sldId id="307" r:id="rId23"/>
    <p:sldId id="308" r:id="rId24"/>
    <p:sldId id="309" r:id="rId25"/>
    <p:sldId id="310" r:id="rId26"/>
    <p:sldId id="311" r:id="rId27"/>
    <p:sldId id="312" r:id="rId28"/>
    <p:sldId id="313" r:id="rId29"/>
    <p:sldId id="256" r:id="rId30"/>
    <p:sldId id="257" r:id="rId31"/>
    <p:sldId id="258" r:id="rId32"/>
    <p:sldId id="259" r:id="rId33"/>
    <p:sldId id="260" r:id="rId34"/>
    <p:sldId id="261" r:id="rId35"/>
    <p:sldId id="262" r:id="rId36"/>
    <p:sldId id="263" r:id="rId37"/>
    <p:sldId id="264" r:id="rId38"/>
    <p:sldId id="265" r:id="rId39"/>
    <p:sldId id="266" r:id="rId40"/>
    <p:sldId id="267" r:id="rId41"/>
    <p:sldId id="268" r:id="rId42"/>
    <p:sldId id="269" r:id="rId43"/>
    <p:sldId id="270" r:id="rId44"/>
    <p:sldId id="271" r:id="rId45"/>
    <p:sldId id="272" r:id="rId46"/>
    <p:sldId id="273" r:id="rId47"/>
    <p:sldId id="274" r:id="rId48"/>
    <p:sldId id="275" r:id="rId49"/>
    <p:sldId id="276" r:id="rId50"/>
    <p:sldId id="277" r:id="rId51"/>
    <p:sldId id="278" r:id="rId52"/>
    <p:sldId id="279" r:id="rId53"/>
    <p:sldId id="280" r:id="rId54"/>
    <p:sldId id="281" r:id="rId55"/>
    <p:sldId id="282" r:id="rId56"/>
    <p:sldId id="283" r:id="rId57"/>
    <p:sldId id="284" r:id="rId58"/>
    <p:sldId id="285" r:id="rId5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_rels/data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5.svg"/></Relationships>
</file>

<file path=ppt/diagrams/_rels/data1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ata18.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s>
</file>

<file path=ppt/diagrams/_rels/data19.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6.png"/><Relationship Id="rId7" Type="http://schemas.openxmlformats.org/officeDocument/2006/relationships/image" Target="../media/image70.pn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5.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rawing18.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6.png"/><Relationship Id="rId7" Type="http://schemas.openxmlformats.org/officeDocument/2006/relationships/image" Target="../media/image70.pn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3CDCEF-8278-42BA-9D5F-C826F85E20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A5DA8CB-BE34-496E-A666-875E1F6BD879}">
      <dgm:prSet/>
      <dgm:spPr/>
      <dgm:t>
        <a:bodyPr/>
        <a:lstStyle/>
        <a:p>
          <a:r>
            <a:rPr lang="es-MX"/>
            <a:t>Identificador del Requerimiento:  </a:t>
          </a:r>
          <a:endParaRPr lang="en-US"/>
        </a:p>
      </dgm:t>
    </dgm:pt>
    <dgm:pt modelId="{CF76D46B-053E-4F1E-A7BA-518F1868CAE0}" type="parTrans" cxnId="{F6DAF01F-45E5-49CD-961C-5EDD562B16F4}">
      <dgm:prSet/>
      <dgm:spPr/>
      <dgm:t>
        <a:bodyPr/>
        <a:lstStyle/>
        <a:p>
          <a:endParaRPr lang="en-US"/>
        </a:p>
      </dgm:t>
    </dgm:pt>
    <dgm:pt modelId="{4E1B1887-093D-44D9-B94E-257AA590BECF}" type="sibTrans" cxnId="{F6DAF01F-45E5-49CD-961C-5EDD562B16F4}">
      <dgm:prSet/>
      <dgm:spPr/>
      <dgm:t>
        <a:bodyPr/>
        <a:lstStyle/>
        <a:p>
          <a:endParaRPr lang="en-US"/>
        </a:p>
      </dgm:t>
    </dgm:pt>
    <dgm:pt modelId="{9762B21B-1699-4C0C-AFFF-A7B90271B901}">
      <dgm:prSet/>
      <dgm:spPr/>
      <dgm:t>
        <a:bodyPr/>
        <a:lstStyle/>
        <a:p>
          <a:r>
            <a:rPr lang="es-MX"/>
            <a:t>RF-01  </a:t>
          </a:r>
          <a:endParaRPr lang="en-US"/>
        </a:p>
      </dgm:t>
    </dgm:pt>
    <dgm:pt modelId="{1C18B049-07CC-47F6-883C-EB7ECC5CEEC5}" type="parTrans" cxnId="{84D4ECCF-4825-4485-9FED-BAC0418DEFF5}">
      <dgm:prSet/>
      <dgm:spPr/>
      <dgm:t>
        <a:bodyPr/>
        <a:lstStyle/>
        <a:p>
          <a:endParaRPr lang="en-US"/>
        </a:p>
      </dgm:t>
    </dgm:pt>
    <dgm:pt modelId="{AA172832-CFEF-47D6-832B-953D18D291C2}" type="sibTrans" cxnId="{84D4ECCF-4825-4485-9FED-BAC0418DEFF5}">
      <dgm:prSet/>
      <dgm:spPr/>
      <dgm:t>
        <a:bodyPr/>
        <a:lstStyle/>
        <a:p>
          <a:endParaRPr lang="en-US"/>
        </a:p>
      </dgm:t>
    </dgm:pt>
    <dgm:pt modelId="{245487D3-02F6-4E9B-8177-50592C8C8678}">
      <dgm:prSet/>
      <dgm:spPr/>
      <dgm:t>
        <a:bodyPr/>
        <a:lstStyle/>
        <a:p>
          <a:r>
            <a:rPr lang="es-MX"/>
            <a:t>Nombre del Requerimiento:  </a:t>
          </a:r>
          <a:endParaRPr lang="en-US"/>
        </a:p>
      </dgm:t>
    </dgm:pt>
    <dgm:pt modelId="{6CE1B47D-43C0-4E3C-9675-CB43BD46355C}" type="parTrans" cxnId="{F5F3101E-4FD4-4DBB-9CDA-7FC82536A46B}">
      <dgm:prSet/>
      <dgm:spPr/>
      <dgm:t>
        <a:bodyPr/>
        <a:lstStyle/>
        <a:p>
          <a:endParaRPr lang="en-US"/>
        </a:p>
      </dgm:t>
    </dgm:pt>
    <dgm:pt modelId="{AC6DEC89-4811-445D-8963-765AE317E445}" type="sibTrans" cxnId="{F5F3101E-4FD4-4DBB-9CDA-7FC82536A46B}">
      <dgm:prSet/>
      <dgm:spPr/>
      <dgm:t>
        <a:bodyPr/>
        <a:lstStyle/>
        <a:p>
          <a:endParaRPr lang="en-US"/>
        </a:p>
      </dgm:t>
    </dgm:pt>
    <dgm:pt modelId="{A2A1E654-3340-440E-B62E-CC87137FF9D4}">
      <dgm:prSet/>
      <dgm:spPr/>
      <dgm:t>
        <a:bodyPr/>
        <a:lstStyle/>
        <a:p>
          <a:r>
            <a:rPr lang="es-MX"/>
            <a:t>Autenticación de usuarios  </a:t>
          </a:r>
          <a:endParaRPr lang="en-US"/>
        </a:p>
      </dgm:t>
    </dgm:pt>
    <dgm:pt modelId="{02ECEDB4-C8D1-4A1F-AEDB-335E08429509}" type="parTrans" cxnId="{1BA24E86-D8AC-4A96-838E-EA49E72E04B0}">
      <dgm:prSet/>
      <dgm:spPr/>
      <dgm:t>
        <a:bodyPr/>
        <a:lstStyle/>
        <a:p>
          <a:endParaRPr lang="en-US"/>
        </a:p>
      </dgm:t>
    </dgm:pt>
    <dgm:pt modelId="{6CEEF7BB-A804-4B27-AD96-59AF249FCB2B}" type="sibTrans" cxnId="{1BA24E86-D8AC-4A96-838E-EA49E72E04B0}">
      <dgm:prSet/>
      <dgm:spPr/>
      <dgm:t>
        <a:bodyPr/>
        <a:lstStyle/>
        <a:p>
          <a:endParaRPr lang="en-US"/>
        </a:p>
      </dgm:t>
    </dgm:pt>
    <dgm:pt modelId="{3A58F0E0-8AA3-40B1-A642-D12E3F2F2AAE}">
      <dgm:prSet/>
      <dgm:spPr/>
      <dgm:t>
        <a:bodyPr/>
        <a:lstStyle/>
        <a:p>
          <a:r>
            <a:rPr lang="es-MX"/>
            <a:t>Características  </a:t>
          </a:r>
          <a:endParaRPr lang="en-US"/>
        </a:p>
      </dgm:t>
    </dgm:pt>
    <dgm:pt modelId="{966F891B-7B34-46DD-BE44-8CE4B58AF025}" type="parTrans" cxnId="{652AA0D9-7F9D-4CEB-979A-2AC72D9BCA77}">
      <dgm:prSet/>
      <dgm:spPr/>
      <dgm:t>
        <a:bodyPr/>
        <a:lstStyle/>
        <a:p>
          <a:endParaRPr lang="en-US"/>
        </a:p>
      </dgm:t>
    </dgm:pt>
    <dgm:pt modelId="{BFCE140D-BCE6-446B-AC7F-1D214819B1FE}" type="sibTrans" cxnId="{652AA0D9-7F9D-4CEB-979A-2AC72D9BCA77}">
      <dgm:prSet/>
      <dgm:spPr/>
      <dgm:t>
        <a:bodyPr/>
        <a:lstStyle/>
        <a:p>
          <a:endParaRPr lang="en-US"/>
        </a:p>
      </dgm:t>
    </dgm:pt>
    <dgm:pt modelId="{1A29C151-A1DF-4C7C-8E39-DB42867C8DD1}">
      <dgm:prSet/>
      <dgm:spPr/>
      <dgm:t>
        <a:bodyPr/>
        <a:lstStyle/>
        <a:p>
          <a:r>
            <a:rPr lang="es-MX"/>
            <a:t>Los usuarios deberán de identificarse para acceder a cualquier parte del sistema  </a:t>
          </a:r>
          <a:endParaRPr lang="en-US"/>
        </a:p>
      </dgm:t>
    </dgm:pt>
    <dgm:pt modelId="{7CD6489E-8F04-4E67-A93E-0A087D921A1E}" type="parTrans" cxnId="{0A8CF4F3-8B2D-45EE-B2F0-9D64E1D5DF52}">
      <dgm:prSet/>
      <dgm:spPr/>
      <dgm:t>
        <a:bodyPr/>
        <a:lstStyle/>
        <a:p>
          <a:endParaRPr lang="en-US"/>
        </a:p>
      </dgm:t>
    </dgm:pt>
    <dgm:pt modelId="{C8924698-FB2C-4D83-BAB0-852C3EB4343A}" type="sibTrans" cxnId="{0A8CF4F3-8B2D-45EE-B2F0-9D64E1D5DF52}">
      <dgm:prSet/>
      <dgm:spPr/>
      <dgm:t>
        <a:bodyPr/>
        <a:lstStyle/>
        <a:p>
          <a:endParaRPr lang="en-US"/>
        </a:p>
      </dgm:t>
    </dgm:pt>
    <dgm:pt modelId="{20F5FEDD-F713-4E1F-97C4-56EFE6DEA6B0}">
      <dgm:prSet/>
      <dgm:spPr/>
      <dgm:t>
        <a:bodyPr/>
        <a:lstStyle/>
        <a:p>
          <a:r>
            <a:rPr lang="es-MX"/>
            <a:t>Descripción del Requerimiento:  </a:t>
          </a:r>
          <a:endParaRPr lang="en-US"/>
        </a:p>
      </dgm:t>
    </dgm:pt>
    <dgm:pt modelId="{76D1BB0D-2DC3-4323-BB4E-908094D2130C}" type="parTrans" cxnId="{CB927039-F9C8-45AF-877C-CF4995DF3285}">
      <dgm:prSet/>
      <dgm:spPr/>
      <dgm:t>
        <a:bodyPr/>
        <a:lstStyle/>
        <a:p>
          <a:endParaRPr lang="en-US"/>
        </a:p>
      </dgm:t>
    </dgm:pt>
    <dgm:pt modelId="{64A9AEF4-B8C5-4451-BA66-951935B4B25C}" type="sibTrans" cxnId="{CB927039-F9C8-45AF-877C-CF4995DF3285}">
      <dgm:prSet/>
      <dgm:spPr/>
      <dgm:t>
        <a:bodyPr/>
        <a:lstStyle/>
        <a:p>
          <a:endParaRPr lang="en-US"/>
        </a:p>
      </dgm:t>
    </dgm:pt>
    <dgm:pt modelId="{FFFB3F8F-DD8D-4691-9D47-943D7D6E755C}">
      <dgm:prSet/>
      <dgm:spPr/>
      <dgm:t>
        <a:bodyPr/>
        <a:lstStyle/>
        <a:p>
          <a:r>
            <a:rPr lang="es-MX"/>
            <a:t>El sistema podrá ser consultado por cualquier usuario, dependiendo del nivel de acceso a cada módulo.  </a:t>
          </a:r>
          <a:endParaRPr lang="en-US"/>
        </a:p>
      </dgm:t>
    </dgm:pt>
    <dgm:pt modelId="{6A822028-D8BF-43DD-9B8D-F905910E8F41}" type="parTrans" cxnId="{4CF03B3B-38C7-43DC-9358-5F69E1FB3D59}">
      <dgm:prSet/>
      <dgm:spPr/>
      <dgm:t>
        <a:bodyPr/>
        <a:lstStyle/>
        <a:p>
          <a:endParaRPr lang="en-US"/>
        </a:p>
      </dgm:t>
    </dgm:pt>
    <dgm:pt modelId="{2D9C2607-BEE8-45EC-A80B-FEF55919BD31}" type="sibTrans" cxnId="{4CF03B3B-38C7-43DC-9358-5F69E1FB3D59}">
      <dgm:prSet/>
      <dgm:spPr/>
      <dgm:t>
        <a:bodyPr/>
        <a:lstStyle/>
        <a:p>
          <a:endParaRPr lang="en-US"/>
        </a:p>
      </dgm:t>
    </dgm:pt>
    <dgm:pt modelId="{E495FA78-D9BA-4357-B96A-FEBE4EE95C7F}">
      <dgm:prSet/>
      <dgm:spPr/>
      <dgm:t>
        <a:bodyPr/>
        <a:lstStyle/>
        <a:p>
          <a:r>
            <a:rPr lang="es-MX"/>
            <a:t>Requerimiento No Funcional:  </a:t>
          </a:r>
          <a:endParaRPr lang="en-US"/>
        </a:p>
      </dgm:t>
    </dgm:pt>
    <dgm:pt modelId="{18B994CF-9379-45B2-A21B-8691D09F255B}" type="parTrans" cxnId="{3680129D-ABB1-466E-82A9-FF61C2615B8E}">
      <dgm:prSet/>
      <dgm:spPr/>
      <dgm:t>
        <a:bodyPr/>
        <a:lstStyle/>
        <a:p>
          <a:endParaRPr lang="en-US"/>
        </a:p>
      </dgm:t>
    </dgm:pt>
    <dgm:pt modelId="{E97B01B0-495F-4E29-BCA8-8BF0C158AC3E}" type="sibTrans" cxnId="{3680129D-ABB1-466E-82A9-FF61C2615B8E}">
      <dgm:prSet/>
      <dgm:spPr/>
      <dgm:t>
        <a:bodyPr/>
        <a:lstStyle/>
        <a:p>
          <a:endParaRPr lang="en-US"/>
        </a:p>
      </dgm:t>
    </dgm:pt>
    <dgm:pt modelId="{E9DB29D3-73E6-4308-8810-2A9D4B9C33DB}">
      <dgm:prSet/>
      <dgm:spPr/>
      <dgm:t>
        <a:bodyPr/>
        <a:lstStyle/>
        <a:p>
          <a:r>
            <a:rPr lang="es-MX"/>
            <a:t>RNF-01  </a:t>
          </a:r>
          <a:endParaRPr lang="en-US"/>
        </a:p>
      </dgm:t>
    </dgm:pt>
    <dgm:pt modelId="{EBCBF5A5-EDE7-4784-9328-691B7C9E7918}" type="parTrans" cxnId="{A12E0B0F-66D0-40A1-ADB6-D2CFAEBFEE18}">
      <dgm:prSet/>
      <dgm:spPr/>
      <dgm:t>
        <a:bodyPr/>
        <a:lstStyle/>
        <a:p>
          <a:endParaRPr lang="en-US"/>
        </a:p>
      </dgm:t>
    </dgm:pt>
    <dgm:pt modelId="{9273971A-4E63-4B4E-A54F-714302771DD1}" type="sibTrans" cxnId="{A12E0B0F-66D0-40A1-ADB6-D2CFAEBFEE18}">
      <dgm:prSet/>
      <dgm:spPr/>
      <dgm:t>
        <a:bodyPr/>
        <a:lstStyle/>
        <a:p>
          <a:endParaRPr lang="en-US"/>
        </a:p>
      </dgm:t>
    </dgm:pt>
    <dgm:pt modelId="{6B913ABE-A4A1-40B4-B09C-BF4DE98C161C}">
      <dgm:prSet/>
      <dgm:spPr/>
      <dgm:t>
        <a:bodyPr/>
        <a:lstStyle/>
        <a:p>
          <a:r>
            <a:rPr lang="es-MX"/>
            <a:t>Prioridad del Requerimiento:  </a:t>
          </a:r>
          <a:endParaRPr lang="en-US"/>
        </a:p>
      </dgm:t>
    </dgm:pt>
    <dgm:pt modelId="{7407C3AC-4339-4898-840C-574BF743E647}" type="parTrans" cxnId="{71296D3E-1458-4729-8C86-2BC8AA5C2590}">
      <dgm:prSet/>
      <dgm:spPr/>
      <dgm:t>
        <a:bodyPr/>
        <a:lstStyle/>
        <a:p>
          <a:endParaRPr lang="en-US"/>
        </a:p>
      </dgm:t>
    </dgm:pt>
    <dgm:pt modelId="{EBE6F989-13DC-4473-AE88-D554BEE731E8}" type="sibTrans" cxnId="{71296D3E-1458-4729-8C86-2BC8AA5C2590}">
      <dgm:prSet/>
      <dgm:spPr/>
      <dgm:t>
        <a:bodyPr/>
        <a:lstStyle/>
        <a:p>
          <a:endParaRPr lang="en-US"/>
        </a:p>
      </dgm:t>
    </dgm:pt>
    <dgm:pt modelId="{E6A90236-857C-405F-AA71-CB1FD0DBA411}">
      <dgm:prSet/>
      <dgm:spPr/>
      <dgm:t>
        <a:bodyPr/>
        <a:lstStyle/>
        <a:p>
          <a:r>
            <a:rPr lang="es-MX"/>
            <a:t>Alta </a:t>
          </a:r>
          <a:endParaRPr lang="en-US"/>
        </a:p>
      </dgm:t>
    </dgm:pt>
    <dgm:pt modelId="{9FF54116-0681-4877-AEAF-EEE912737E18}" type="parTrans" cxnId="{5E44F0B1-EFB6-4991-B1F6-BA8CF7336D6F}">
      <dgm:prSet/>
      <dgm:spPr/>
      <dgm:t>
        <a:bodyPr/>
        <a:lstStyle/>
        <a:p>
          <a:endParaRPr lang="en-US"/>
        </a:p>
      </dgm:t>
    </dgm:pt>
    <dgm:pt modelId="{5560DB4C-37FE-4A5E-920E-1022C91139C2}" type="sibTrans" cxnId="{5E44F0B1-EFB6-4991-B1F6-BA8CF7336D6F}">
      <dgm:prSet/>
      <dgm:spPr/>
      <dgm:t>
        <a:bodyPr/>
        <a:lstStyle/>
        <a:p>
          <a:endParaRPr lang="en-US"/>
        </a:p>
      </dgm:t>
    </dgm:pt>
    <dgm:pt modelId="{3F70A45D-9823-4E37-900C-0FE7808B904D}" type="pres">
      <dgm:prSet presAssocID="{913CDCEF-8278-42BA-9D5F-C826F85E20BD}" presName="linear" presStyleCnt="0">
        <dgm:presLayoutVars>
          <dgm:animLvl val="lvl"/>
          <dgm:resizeHandles val="exact"/>
        </dgm:presLayoutVars>
      </dgm:prSet>
      <dgm:spPr/>
    </dgm:pt>
    <dgm:pt modelId="{B3209C9B-2C0A-4FE5-B72B-2ACBD64ED5E5}" type="pres">
      <dgm:prSet presAssocID="{BA5DA8CB-BE34-496E-A666-875E1F6BD879}" presName="parentText" presStyleLbl="node1" presStyleIdx="0" presStyleCnt="12">
        <dgm:presLayoutVars>
          <dgm:chMax val="0"/>
          <dgm:bulletEnabled val="1"/>
        </dgm:presLayoutVars>
      </dgm:prSet>
      <dgm:spPr/>
    </dgm:pt>
    <dgm:pt modelId="{60C1ACCE-08FB-4805-9FF3-6026507B290C}" type="pres">
      <dgm:prSet presAssocID="{4E1B1887-093D-44D9-B94E-257AA590BECF}" presName="spacer" presStyleCnt="0"/>
      <dgm:spPr/>
    </dgm:pt>
    <dgm:pt modelId="{B1C501A5-5D1C-451E-B3AB-FE5088FDAED8}" type="pres">
      <dgm:prSet presAssocID="{9762B21B-1699-4C0C-AFFF-A7B90271B901}" presName="parentText" presStyleLbl="node1" presStyleIdx="1" presStyleCnt="12">
        <dgm:presLayoutVars>
          <dgm:chMax val="0"/>
          <dgm:bulletEnabled val="1"/>
        </dgm:presLayoutVars>
      </dgm:prSet>
      <dgm:spPr/>
    </dgm:pt>
    <dgm:pt modelId="{7B4FB532-7526-41EA-9617-116143735621}" type="pres">
      <dgm:prSet presAssocID="{AA172832-CFEF-47D6-832B-953D18D291C2}" presName="spacer" presStyleCnt="0"/>
      <dgm:spPr/>
    </dgm:pt>
    <dgm:pt modelId="{C297E8E2-665F-4DB7-98E1-D964B84D4EAA}" type="pres">
      <dgm:prSet presAssocID="{245487D3-02F6-4E9B-8177-50592C8C8678}" presName="parentText" presStyleLbl="node1" presStyleIdx="2" presStyleCnt="12">
        <dgm:presLayoutVars>
          <dgm:chMax val="0"/>
          <dgm:bulletEnabled val="1"/>
        </dgm:presLayoutVars>
      </dgm:prSet>
      <dgm:spPr/>
    </dgm:pt>
    <dgm:pt modelId="{CE95A074-8C79-4027-818B-5017BEA05A63}" type="pres">
      <dgm:prSet presAssocID="{AC6DEC89-4811-445D-8963-765AE317E445}" presName="spacer" presStyleCnt="0"/>
      <dgm:spPr/>
    </dgm:pt>
    <dgm:pt modelId="{8122FDD8-C5BD-420D-B2F4-F65D4E467A80}" type="pres">
      <dgm:prSet presAssocID="{A2A1E654-3340-440E-B62E-CC87137FF9D4}" presName="parentText" presStyleLbl="node1" presStyleIdx="3" presStyleCnt="12">
        <dgm:presLayoutVars>
          <dgm:chMax val="0"/>
          <dgm:bulletEnabled val="1"/>
        </dgm:presLayoutVars>
      </dgm:prSet>
      <dgm:spPr/>
    </dgm:pt>
    <dgm:pt modelId="{D73CF2A5-CBE2-4433-84A7-16FFE964F8D8}" type="pres">
      <dgm:prSet presAssocID="{6CEEF7BB-A804-4B27-AD96-59AF249FCB2B}" presName="spacer" presStyleCnt="0"/>
      <dgm:spPr/>
    </dgm:pt>
    <dgm:pt modelId="{9E1947AF-CCC3-49D5-9A29-5D7CABC1F14B}" type="pres">
      <dgm:prSet presAssocID="{3A58F0E0-8AA3-40B1-A642-D12E3F2F2AAE}" presName="parentText" presStyleLbl="node1" presStyleIdx="4" presStyleCnt="12">
        <dgm:presLayoutVars>
          <dgm:chMax val="0"/>
          <dgm:bulletEnabled val="1"/>
        </dgm:presLayoutVars>
      </dgm:prSet>
      <dgm:spPr/>
    </dgm:pt>
    <dgm:pt modelId="{E729A5C6-CE93-43C6-994C-FB957F857B1D}" type="pres">
      <dgm:prSet presAssocID="{BFCE140D-BCE6-446B-AC7F-1D214819B1FE}" presName="spacer" presStyleCnt="0"/>
      <dgm:spPr/>
    </dgm:pt>
    <dgm:pt modelId="{826D155C-FAF5-49A4-8BBE-07DEA5874B56}" type="pres">
      <dgm:prSet presAssocID="{1A29C151-A1DF-4C7C-8E39-DB42867C8DD1}" presName="parentText" presStyleLbl="node1" presStyleIdx="5" presStyleCnt="12">
        <dgm:presLayoutVars>
          <dgm:chMax val="0"/>
          <dgm:bulletEnabled val="1"/>
        </dgm:presLayoutVars>
      </dgm:prSet>
      <dgm:spPr/>
    </dgm:pt>
    <dgm:pt modelId="{7863B383-1222-4DAB-8560-0E2FA7D9E362}" type="pres">
      <dgm:prSet presAssocID="{C8924698-FB2C-4D83-BAB0-852C3EB4343A}" presName="spacer" presStyleCnt="0"/>
      <dgm:spPr/>
    </dgm:pt>
    <dgm:pt modelId="{BE86F17D-B0B1-4E85-811B-2B486CAB1CD8}" type="pres">
      <dgm:prSet presAssocID="{20F5FEDD-F713-4E1F-97C4-56EFE6DEA6B0}" presName="parentText" presStyleLbl="node1" presStyleIdx="6" presStyleCnt="12">
        <dgm:presLayoutVars>
          <dgm:chMax val="0"/>
          <dgm:bulletEnabled val="1"/>
        </dgm:presLayoutVars>
      </dgm:prSet>
      <dgm:spPr/>
    </dgm:pt>
    <dgm:pt modelId="{7117CFD1-F445-4DEA-B6C1-0D7DD31BAC45}" type="pres">
      <dgm:prSet presAssocID="{64A9AEF4-B8C5-4451-BA66-951935B4B25C}" presName="spacer" presStyleCnt="0"/>
      <dgm:spPr/>
    </dgm:pt>
    <dgm:pt modelId="{26AF566A-5BF7-439E-ADCB-B152711D8739}" type="pres">
      <dgm:prSet presAssocID="{FFFB3F8F-DD8D-4691-9D47-943D7D6E755C}" presName="parentText" presStyleLbl="node1" presStyleIdx="7" presStyleCnt="12">
        <dgm:presLayoutVars>
          <dgm:chMax val="0"/>
          <dgm:bulletEnabled val="1"/>
        </dgm:presLayoutVars>
      </dgm:prSet>
      <dgm:spPr/>
    </dgm:pt>
    <dgm:pt modelId="{ED13A1D8-1061-4192-974D-2CE80EEAFFA7}" type="pres">
      <dgm:prSet presAssocID="{2D9C2607-BEE8-45EC-A80B-FEF55919BD31}" presName="spacer" presStyleCnt="0"/>
      <dgm:spPr/>
    </dgm:pt>
    <dgm:pt modelId="{E19D0EAC-3BA4-4DAC-A8E7-75E1DF6CEDDC}" type="pres">
      <dgm:prSet presAssocID="{E495FA78-D9BA-4357-B96A-FEBE4EE95C7F}" presName="parentText" presStyleLbl="node1" presStyleIdx="8" presStyleCnt="12">
        <dgm:presLayoutVars>
          <dgm:chMax val="0"/>
          <dgm:bulletEnabled val="1"/>
        </dgm:presLayoutVars>
      </dgm:prSet>
      <dgm:spPr/>
    </dgm:pt>
    <dgm:pt modelId="{2361E3C3-78F9-49A5-BD61-B3396C4A015E}" type="pres">
      <dgm:prSet presAssocID="{E97B01B0-495F-4E29-BCA8-8BF0C158AC3E}" presName="spacer" presStyleCnt="0"/>
      <dgm:spPr/>
    </dgm:pt>
    <dgm:pt modelId="{E43C1A25-4944-4442-B595-5C2F368422B2}" type="pres">
      <dgm:prSet presAssocID="{E9DB29D3-73E6-4308-8810-2A9D4B9C33DB}" presName="parentText" presStyleLbl="node1" presStyleIdx="9" presStyleCnt="12">
        <dgm:presLayoutVars>
          <dgm:chMax val="0"/>
          <dgm:bulletEnabled val="1"/>
        </dgm:presLayoutVars>
      </dgm:prSet>
      <dgm:spPr/>
    </dgm:pt>
    <dgm:pt modelId="{A2225EEB-68FB-4B34-8279-67B49DAFAD07}" type="pres">
      <dgm:prSet presAssocID="{9273971A-4E63-4B4E-A54F-714302771DD1}" presName="spacer" presStyleCnt="0"/>
      <dgm:spPr/>
    </dgm:pt>
    <dgm:pt modelId="{688506B7-6D46-4ADA-992F-F53C61062299}" type="pres">
      <dgm:prSet presAssocID="{6B913ABE-A4A1-40B4-B09C-BF4DE98C161C}" presName="parentText" presStyleLbl="node1" presStyleIdx="10" presStyleCnt="12">
        <dgm:presLayoutVars>
          <dgm:chMax val="0"/>
          <dgm:bulletEnabled val="1"/>
        </dgm:presLayoutVars>
      </dgm:prSet>
      <dgm:spPr/>
    </dgm:pt>
    <dgm:pt modelId="{AE1D5181-49DE-4FDD-82E1-D1AD5DCD33AE}" type="pres">
      <dgm:prSet presAssocID="{EBE6F989-13DC-4473-AE88-D554BEE731E8}" presName="spacer" presStyleCnt="0"/>
      <dgm:spPr/>
    </dgm:pt>
    <dgm:pt modelId="{1AE512B8-2FC3-44A8-B46E-21140BD5CC3A}" type="pres">
      <dgm:prSet presAssocID="{E6A90236-857C-405F-AA71-CB1FD0DBA411}" presName="parentText" presStyleLbl="node1" presStyleIdx="11" presStyleCnt="12">
        <dgm:presLayoutVars>
          <dgm:chMax val="0"/>
          <dgm:bulletEnabled val="1"/>
        </dgm:presLayoutVars>
      </dgm:prSet>
      <dgm:spPr/>
    </dgm:pt>
  </dgm:ptLst>
  <dgm:cxnLst>
    <dgm:cxn modelId="{A12E0B0F-66D0-40A1-ADB6-D2CFAEBFEE18}" srcId="{913CDCEF-8278-42BA-9D5F-C826F85E20BD}" destId="{E9DB29D3-73E6-4308-8810-2A9D4B9C33DB}" srcOrd="9" destOrd="0" parTransId="{EBCBF5A5-EDE7-4784-9328-691B7C9E7918}" sibTransId="{9273971A-4E63-4B4E-A54F-714302771DD1}"/>
    <dgm:cxn modelId="{5A6B7111-8D18-4DE0-97E3-CE27DDF5001E}" type="presOf" srcId="{1A29C151-A1DF-4C7C-8E39-DB42867C8DD1}" destId="{826D155C-FAF5-49A4-8BBE-07DEA5874B56}" srcOrd="0" destOrd="0" presId="urn:microsoft.com/office/officeart/2005/8/layout/vList2"/>
    <dgm:cxn modelId="{F5F3101E-4FD4-4DBB-9CDA-7FC82536A46B}" srcId="{913CDCEF-8278-42BA-9D5F-C826F85E20BD}" destId="{245487D3-02F6-4E9B-8177-50592C8C8678}" srcOrd="2" destOrd="0" parTransId="{6CE1B47D-43C0-4E3C-9675-CB43BD46355C}" sibTransId="{AC6DEC89-4811-445D-8963-765AE317E445}"/>
    <dgm:cxn modelId="{F6DAF01F-45E5-49CD-961C-5EDD562B16F4}" srcId="{913CDCEF-8278-42BA-9D5F-C826F85E20BD}" destId="{BA5DA8CB-BE34-496E-A666-875E1F6BD879}" srcOrd="0" destOrd="0" parTransId="{CF76D46B-053E-4F1E-A7BA-518F1868CAE0}" sibTransId="{4E1B1887-093D-44D9-B94E-257AA590BECF}"/>
    <dgm:cxn modelId="{B895E52B-1D47-4C70-A674-E8531779A443}" type="presOf" srcId="{3A58F0E0-8AA3-40B1-A642-D12E3F2F2AAE}" destId="{9E1947AF-CCC3-49D5-9A29-5D7CABC1F14B}" srcOrd="0" destOrd="0" presId="urn:microsoft.com/office/officeart/2005/8/layout/vList2"/>
    <dgm:cxn modelId="{050F5A33-C3E2-40A7-B814-D7B57D6713A7}" type="presOf" srcId="{913CDCEF-8278-42BA-9D5F-C826F85E20BD}" destId="{3F70A45D-9823-4E37-900C-0FE7808B904D}" srcOrd="0" destOrd="0" presId="urn:microsoft.com/office/officeart/2005/8/layout/vList2"/>
    <dgm:cxn modelId="{CB927039-F9C8-45AF-877C-CF4995DF3285}" srcId="{913CDCEF-8278-42BA-9D5F-C826F85E20BD}" destId="{20F5FEDD-F713-4E1F-97C4-56EFE6DEA6B0}" srcOrd="6" destOrd="0" parTransId="{76D1BB0D-2DC3-4323-BB4E-908094D2130C}" sibTransId="{64A9AEF4-B8C5-4451-BA66-951935B4B25C}"/>
    <dgm:cxn modelId="{4CF03B3B-38C7-43DC-9358-5F69E1FB3D59}" srcId="{913CDCEF-8278-42BA-9D5F-C826F85E20BD}" destId="{FFFB3F8F-DD8D-4691-9D47-943D7D6E755C}" srcOrd="7" destOrd="0" parTransId="{6A822028-D8BF-43DD-9B8D-F905910E8F41}" sibTransId="{2D9C2607-BEE8-45EC-A80B-FEF55919BD31}"/>
    <dgm:cxn modelId="{54B3223C-2FEF-4E18-999E-36A7FE8AB1FB}" type="presOf" srcId="{A2A1E654-3340-440E-B62E-CC87137FF9D4}" destId="{8122FDD8-C5BD-420D-B2F4-F65D4E467A80}" srcOrd="0" destOrd="0" presId="urn:microsoft.com/office/officeart/2005/8/layout/vList2"/>
    <dgm:cxn modelId="{71296D3E-1458-4729-8C86-2BC8AA5C2590}" srcId="{913CDCEF-8278-42BA-9D5F-C826F85E20BD}" destId="{6B913ABE-A4A1-40B4-B09C-BF4DE98C161C}" srcOrd="10" destOrd="0" parTransId="{7407C3AC-4339-4898-840C-574BF743E647}" sibTransId="{EBE6F989-13DC-4473-AE88-D554BEE731E8}"/>
    <dgm:cxn modelId="{19213271-00D8-4ED7-A02B-1CF49C86CE3F}" type="presOf" srcId="{E6A90236-857C-405F-AA71-CB1FD0DBA411}" destId="{1AE512B8-2FC3-44A8-B46E-21140BD5CC3A}" srcOrd="0" destOrd="0" presId="urn:microsoft.com/office/officeart/2005/8/layout/vList2"/>
    <dgm:cxn modelId="{4ACDEA57-614C-4863-A340-91559AD7A10A}" type="presOf" srcId="{E495FA78-D9BA-4357-B96A-FEBE4EE95C7F}" destId="{E19D0EAC-3BA4-4DAC-A8E7-75E1DF6CEDDC}" srcOrd="0" destOrd="0" presId="urn:microsoft.com/office/officeart/2005/8/layout/vList2"/>
    <dgm:cxn modelId="{ACF87981-DF33-4799-BADE-47A67BDAEC95}" type="presOf" srcId="{E9DB29D3-73E6-4308-8810-2A9D4B9C33DB}" destId="{E43C1A25-4944-4442-B595-5C2F368422B2}" srcOrd="0" destOrd="0" presId="urn:microsoft.com/office/officeart/2005/8/layout/vList2"/>
    <dgm:cxn modelId="{1BA24E86-D8AC-4A96-838E-EA49E72E04B0}" srcId="{913CDCEF-8278-42BA-9D5F-C826F85E20BD}" destId="{A2A1E654-3340-440E-B62E-CC87137FF9D4}" srcOrd="3" destOrd="0" parTransId="{02ECEDB4-C8D1-4A1F-AEDB-335E08429509}" sibTransId="{6CEEF7BB-A804-4B27-AD96-59AF249FCB2B}"/>
    <dgm:cxn modelId="{788ABF87-6463-450A-B555-E8ED8309C673}" type="presOf" srcId="{BA5DA8CB-BE34-496E-A666-875E1F6BD879}" destId="{B3209C9B-2C0A-4FE5-B72B-2ACBD64ED5E5}" srcOrd="0" destOrd="0" presId="urn:microsoft.com/office/officeart/2005/8/layout/vList2"/>
    <dgm:cxn modelId="{7AD2BB8A-99B3-4C55-A80B-E2C7CAAB32E6}" type="presOf" srcId="{9762B21B-1699-4C0C-AFFF-A7B90271B901}" destId="{B1C501A5-5D1C-451E-B3AB-FE5088FDAED8}" srcOrd="0" destOrd="0" presId="urn:microsoft.com/office/officeart/2005/8/layout/vList2"/>
    <dgm:cxn modelId="{3680129D-ABB1-466E-82A9-FF61C2615B8E}" srcId="{913CDCEF-8278-42BA-9D5F-C826F85E20BD}" destId="{E495FA78-D9BA-4357-B96A-FEBE4EE95C7F}" srcOrd="8" destOrd="0" parTransId="{18B994CF-9379-45B2-A21B-8691D09F255B}" sibTransId="{E97B01B0-495F-4E29-BCA8-8BF0C158AC3E}"/>
    <dgm:cxn modelId="{8DB2F8A5-4D85-410C-A3C3-3F5C39144F34}" type="presOf" srcId="{245487D3-02F6-4E9B-8177-50592C8C8678}" destId="{C297E8E2-665F-4DB7-98E1-D964B84D4EAA}" srcOrd="0" destOrd="0" presId="urn:microsoft.com/office/officeart/2005/8/layout/vList2"/>
    <dgm:cxn modelId="{5E44F0B1-EFB6-4991-B1F6-BA8CF7336D6F}" srcId="{913CDCEF-8278-42BA-9D5F-C826F85E20BD}" destId="{E6A90236-857C-405F-AA71-CB1FD0DBA411}" srcOrd="11" destOrd="0" parTransId="{9FF54116-0681-4877-AEAF-EEE912737E18}" sibTransId="{5560DB4C-37FE-4A5E-920E-1022C91139C2}"/>
    <dgm:cxn modelId="{F9E8AABC-853F-4E71-9A3D-745068D65732}" type="presOf" srcId="{20F5FEDD-F713-4E1F-97C4-56EFE6DEA6B0}" destId="{BE86F17D-B0B1-4E85-811B-2B486CAB1CD8}" srcOrd="0" destOrd="0" presId="urn:microsoft.com/office/officeart/2005/8/layout/vList2"/>
    <dgm:cxn modelId="{84D4ECCF-4825-4485-9FED-BAC0418DEFF5}" srcId="{913CDCEF-8278-42BA-9D5F-C826F85E20BD}" destId="{9762B21B-1699-4C0C-AFFF-A7B90271B901}" srcOrd="1" destOrd="0" parTransId="{1C18B049-07CC-47F6-883C-EB7ECC5CEEC5}" sibTransId="{AA172832-CFEF-47D6-832B-953D18D291C2}"/>
    <dgm:cxn modelId="{652AA0D9-7F9D-4CEB-979A-2AC72D9BCA77}" srcId="{913CDCEF-8278-42BA-9D5F-C826F85E20BD}" destId="{3A58F0E0-8AA3-40B1-A642-D12E3F2F2AAE}" srcOrd="4" destOrd="0" parTransId="{966F891B-7B34-46DD-BE44-8CE4B58AF025}" sibTransId="{BFCE140D-BCE6-446B-AC7F-1D214819B1FE}"/>
    <dgm:cxn modelId="{469D86E7-FF18-4111-BE61-EB035680BAB7}" type="presOf" srcId="{6B913ABE-A4A1-40B4-B09C-BF4DE98C161C}" destId="{688506B7-6D46-4ADA-992F-F53C61062299}" srcOrd="0" destOrd="0" presId="urn:microsoft.com/office/officeart/2005/8/layout/vList2"/>
    <dgm:cxn modelId="{0A8CF4F3-8B2D-45EE-B2F0-9D64E1D5DF52}" srcId="{913CDCEF-8278-42BA-9D5F-C826F85E20BD}" destId="{1A29C151-A1DF-4C7C-8E39-DB42867C8DD1}" srcOrd="5" destOrd="0" parTransId="{7CD6489E-8F04-4E67-A93E-0A087D921A1E}" sibTransId="{C8924698-FB2C-4D83-BAB0-852C3EB4343A}"/>
    <dgm:cxn modelId="{CDAE14FD-2790-4A39-B79B-86D1A5209774}" type="presOf" srcId="{FFFB3F8F-DD8D-4691-9D47-943D7D6E755C}" destId="{26AF566A-5BF7-439E-ADCB-B152711D8739}" srcOrd="0" destOrd="0" presId="urn:microsoft.com/office/officeart/2005/8/layout/vList2"/>
    <dgm:cxn modelId="{64F2569E-3042-42BA-A24B-8A8DD56660A4}" type="presParOf" srcId="{3F70A45D-9823-4E37-900C-0FE7808B904D}" destId="{B3209C9B-2C0A-4FE5-B72B-2ACBD64ED5E5}" srcOrd="0" destOrd="0" presId="urn:microsoft.com/office/officeart/2005/8/layout/vList2"/>
    <dgm:cxn modelId="{BF4BA91A-AFD9-4F95-9DAE-5CDB80F72234}" type="presParOf" srcId="{3F70A45D-9823-4E37-900C-0FE7808B904D}" destId="{60C1ACCE-08FB-4805-9FF3-6026507B290C}" srcOrd="1" destOrd="0" presId="urn:microsoft.com/office/officeart/2005/8/layout/vList2"/>
    <dgm:cxn modelId="{6FD7F8AD-0094-4467-AEF6-A79B1E075541}" type="presParOf" srcId="{3F70A45D-9823-4E37-900C-0FE7808B904D}" destId="{B1C501A5-5D1C-451E-B3AB-FE5088FDAED8}" srcOrd="2" destOrd="0" presId="urn:microsoft.com/office/officeart/2005/8/layout/vList2"/>
    <dgm:cxn modelId="{CEB4B6CE-CA67-49E2-A9BD-BD09082D8498}" type="presParOf" srcId="{3F70A45D-9823-4E37-900C-0FE7808B904D}" destId="{7B4FB532-7526-41EA-9617-116143735621}" srcOrd="3" destOrd="0" presId="urn:microsoft.com/office/officeart/2005/8/layout/vList2"/>
    <dgm:cxn modelId="{2E264CE6-9800-4EAC-88BE-DC3BE92B79DA}" type="presParOf" srcId="{3F70A45D-9823-4E37-900C-0FE7808B904D}" destId="{C297E8E2-665F-4DB7-98E1-D964B84D4EAA}" srcOrd="4" destOrd="0" presId="urn:microsoft.com/office/officeart/2005/8/layout/vList2"/>
    <dgm:cxn modelId="{E0699EB0-7A04-43B5-A5D9-81AA8876E9BF}" type="presParOf" srcId="{3F70A45D-9823-4E37-900C-0FE7808B904D}" destId="{CE95A074-8C79-4027-818B-5017BEA05A63}" srcOrd="5" destOrd="0" presId="urn:microsoft.com/office/officeart/2005/8/layout/vList2"/>
    <dgm:cxn modelId="{4DB74D09-F49F-4CCD-83E8-E64FC13D55FA}" type="presParOf" srcId="{3F70A45D-9823-4E37-900C-0FE7808B904D}" destId="{8122FDD8-C5BD-420D-B2F4-F65D4E467A80}" srcOrd="6" destOrd="0" presId="urn:microsoft.com/office/officeart/2005/8/layout/vList2"/>
    <dgm:cxn modelId="{0F1EC662-358E-429B-A15F-275D015B9584}" type="presParOf" srcId="{3F70A45D-9823-4E37-900C-0FE7808B904D}" destId="{D73CF2A5-CBE2-4433-84A7-16FFE964F8D8}" srcOrd="7" destOrd="0" presId="urn:microsoft.com/office/officeart/2005/8/layout/vList2"/>
    <dgm:cxn modelId="{247693C5-0E2A-46F5-BDC7-F8C73F6CF189}" type="presParOf" srcId="{3F70A45D-9823-4E37-900C-0FE7808B904D}" destId="{9E1947AF-CCC3-49D5-9A29-5D7CABC1F14B}" srcOrd="8" destOrd="0" presId="urn:microsoft.com/office/officeart/2005/8/layout/vList2"/>
    <dgm:cxn modelId="{D8DC28CC-69AF-4B0D-9D29-89F60D10A3CF}" type="presParOf" srcId="{3F70A45D-9823-4E37-900C-0FE7808B904D}" destId="{E729A5C6-CE93-43C6-994C-FB957F857B1D}" srcOrd="9" destOrd="0" presId="urn:microsoft.com/office/officeart/2005/8/layout/vList2"/>
    <dgm:cxn modelId="{8C1C369B-713B-4C0F-9700-7D533A8D1EBC}" type="presParOf" srcId="{3F70A45D-9823-4E37-900C-0FE7808B904D}" destId="{826D155C-FAF5-49A4-8BBE-07DEA5874B56}" srcOrd="10" destOrd="0" presId="urn:microsoft.com/office/officeart/2005/8/layout/vList2"/>
    <dgm:cxn modelId="{170BC7CC-506E-4D94-9CDC-8B6744AEF3DC}" type="presParOf" srcId="{3F70A45D-9823-4E37-900C-0FE7808B904D}" destId="{7863B383-1222-4DAB-8560-0E2FA7D9E362}" srcOrd="11" destOrd="0" presId="urn:microsoft.com/office/officeart/2005/8/layout/vList2"/>
    <dgm:cxn modelId="{3AECC94E-ED9F-4A52-9A32-54CC11EF7D6C}" type="presParOf" srcId="{3F70A45D-9823-4E37-900C-0FE7808B904D}" destId="{BE86F17D-B0B1-4E85-811B-2B486CAB1CD8}" srcOrd="12" destOrd="0" presId="urn:microsoft.com/office/officeart/2005/8/layout/vList2"/>
    <dgm:cxn modelId="{AD058114-565C-440C-A638-A32F0A691F96}" type="presParOf" srcId="{3F70A45D-9823-4E37-900C-0FE7808B904D}" destId="{7117CFD1-F445-4DEA-B6C1-0D7DD31BAC45}" srcOrd="13" destOrd="0" presId="urn:microsoft.com/office/officeart/2005/8/layout/vList2"/>
    <dgm:cxn modelId="{E3BEF400-21ED-4C83-BEAB-35500F1633A8}" type="presParOf" srcId="{3F70A45D-9823-4E37-900C-0FE7808B904D}" destId="{26AF566A-5BF7-439E-ADCB-B152711D8739}" srcOrd="14" destOrd="0" presId="urn:microsoft.com/office/officeart/2005/8/layout/vList2"/>
    <dgm:cxn modelId="{8666068B-BDA5-448F-99E8-0B56502DE896}" type="presParOf" srcId="{3F70A45D-9823-4E37-900C-0FE7808B904D}" destId="{ED13A1D8-1061-4192-974D-2CE80EEAFFA7}" srcOrd="15" destOrd="0" presId="urn:microsoft.com/office/officeart/2005/8/layout/vList2"/>
    <dgm:cxn modelId="{7E3513DA-5302-4E3B-BB4C-655F2890BEC3}" type="presParOf" srcId="{3F70A45D-9823-4E37-900C-0FE7808B904D}" destId="{E19D0EAC-3BA4-4DAC-A8E7-75E1DF6CEDDC}" srcOrd="16" destOrd="0" presId="urn:microsoft.com/office/officeart/2005/8/layout/vList2"/>
    <dgm:cxn modelId="{18D95F85-19F1-4902-8C3B-04A548B7C065}" type="presParOf" srcId="{3F70A45D-9823-4E37-900C-0FE7808B904D}" destId="{2361E3C3-78F9-49A5-BD61-B3396C4A015E}" srcOrd="17" destOrd="0" presId="urn:microsoft.com/office/officeart/2005/8/layout/vList2"/>
    <dgm:cxn modelId="{AB2495AE-0A8B-45DF-B1EA-6B9C9CD09B2F}" type="presParOf" srcId="{3F70A45D-9823-4E37-900C-0FE7808B904D}" destId="{E43C1A25-4944-4442-B595-5C2F368422B2}" srcOrd="18" destOrd="0" presId="urn:microsoft.com/office/officeart/2005/8/layout/vList2"/>
    <dgm:cxn modelId="{DF66B14E-F873-493A-834F-C510689036DF}" type="presParOf" srcId="{3F70A45D-9823-4E37-900C-0FE7808B904D}" destId="{A2225EEB-68FB-4B34-8279-67B49DAFAD07}" srcOrd="19" destOrd="0" presId="urn:microsoft.com/office/officeart/2005/8/layout/vList2"/>
    <dgm:cxn modelId="{AA2BA867-AA98-4A4A-ABF7-C44B66B2E0EE}" type="presParOf" srcId="{3F70A45D-9823-4E37-900C-0FE7808B904D}" destId="{688506B7-6D46-4ADA-992F-F53C61062299}" srcOrd="20" destOrd="0" presId="urn:microsoft.com/office/officeart/2005/8/layout/vList2"/>
    <dgm:cxn modelId="{F7B8F7A3-3CA4-4147-AC41-B6D0C5C5F8F1}" type="presParOf" srcId="{3F70A45D-9823-4E37-900C-0FE7808B904D}" destId="{AE1D5181-49DE-4FDD-82E1-D1AD5DCD33AE}" srcOrd="21" destOrd="0" presId="urn:microsoft.com/office/officeart/2005/8/layout/vList2"/>
    <dgm:cxn modelId="{5BEA4553-98A4-45E7-BCEE-9CE8A3D300AA}" type="presParOf" srcId="{3F70A45D-9823-4E37-900C-0FE7808B904D}" destId="{1AE512B8-2FC3-44A8-B46E-21140BD5CC3A}" srcOrd="2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42C606-5AE2-4725-B17F-CE86DB1423D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A083C74-8A05-42FF-BD90-75C7F38A4F43}">
      <dgm:prSet/>
      <dgm:spPr/>
      <dgm:t>
        <a:bodyPr/>
        <a:lstStyle/>
        <a:p>
          <a:pPr>
            <a:lnSpc>
              <a:spcPct val="100000"/>
            </a:lnSpc>
          </a:pPr>
          <a:r>
            <a:rPr lang="es-MX"/>
            <a:t>Este estándar establece los principios y directrices para la especificación de requisitos de software, con el objetivo de definir de manera clara y precisa los objetivos, funcionalidades y restricciones de un sistema de software. La correcta especificación de requisitos es crucial para el éxito de un proyecto de desarrollo de software, ya que proporciona una base sólida para el diseño, implementación, pruebas y mantenimiento del sistema.</a:t>
          </a:r>
          <a:endParaRPr lang="en-US"/>
        </a:p>
      </dgm:t>
    </dgm:pt>
    <dgm:pt modelId="{3F869445-9829-477A-9CF6-36AA1452B156}" type="parTrans" cxnId="{1B324795-44B8-4D5B-950C-D4DF97CAF448}">
      <dgm:prSet/>
      <dgm:spPr/>
      <dgm:t>
        <a:bodyPr/>
        <a:lstStyle/>
        <a:p>
          <a:endParaRPr lang="en-US"/>
        </a:p>
      </dgm:t>
    </dgm:pt>
    <dgm:pt modelId="{422F3CFA-2DF8-42A3-BF06-3242248A4ABF}" type="sibTrans" cxnId="{1B324795-44B8-4D5B-950C-D4DF97CAF448}">
      <dgm:prSet/>
      <dgm:spPr/>
      <dgm:t>
        <a:bodyPr/>
        <a:lstStyle/>
        <a:p>
          <a:endParaRPr lang="en-US"/>
        </a:p>
      </dgm:t>
    </dgm:pt>
    <dgm:pt modelId="{871556BF-F331-4BE8-B9EE-6B1B67760F26}">
      <dgm:prSet/>
      <dgm:spPr/>
      <dgm:t>
        <a:bodyPr/>
        <a:lstStyle/>
        <a:p>
          <a:pPr>
            <a:lnSpc>
              <a:spcPct val="100000"/>
            </a:lnSpc>
          </a:pPr>
          <a:r>
            <a:rPr lang="es-MX"/>
            <a:t>El repositorio "ToolApiKeys" se enfoca en la gestión de claves de API para la autenticación de usuarios. Para garantizar el éxito de este proyecto, es fundamental establecer una especificación de requisitos completa y detallada que refleje las necesidades y expectativas de los usuarios, así como los objetivos del sistema.</a:t>
          </a:r>
          <a:endParaRPr lang="en-US"/>
        </a:p>
      </dgm:t>
    </dgm:pt>
    <dgm:pt modelId="{9D627277-88CF-45EB-B347-EEB6CBA45BC1}" type="parTrans" cxnId="{9C22F61F-8526-40B9-B097-F27AA0064848}">
      <dgm:prSet/>
      <dgm:spPr/>
      <dgm:t>
        <a:bodyPr/>
        <a:lstStyle/>
        <a:p>
          <a:endParaRPr lang="en-US"/>
        </a:p>
      </dgm:t>
    </dgm:pt>
    <dgm:pt modelId="{F8160833-C742-42DA-9529-393B02418052}" type="sibTrans" cxnId="{9C22F61F-8526-40B9-B097-F27AA0064848}">
      <dgm:prSet/>
      <dgm:spPr/>
      <dgm:t>
        <a:bodyPr/>
        <a:lstStyle/>
        <a:p>
          <a:endParaRPr lang="en-US"/>
        </a:p>
      </dgm:t>
    </dgm:pt>
    <dgm:pt modelId="{CB34C9B1-695B-40B2-AE59-2A8A01D2FB72}">
      <dgm:prSet/>
      <dgm:spPr/>
      <dgm:t>
        <a:bodyPr/>
        <a:lstStyle/>
        <a:p>
          <a:pPr>
            <a:lnSpc>
              <a:spcPct val="100000"/>
            </a:lnSpc>
          </a:pPr>
          <a:r>
            <a:rPr lang="es-MX"/>
            <a:t>Esta especificación de requisitos seguirá las pautas establecidas en el estándar IEEE-830-1993, que define un conjunto de secciones y formatos para la documentación de requisitos de software. A través de esta especificación, se buscará proporcionar una comprensión clara y completa de las funcionalidades, características y restricciones del sistema "ToolApiKeys", con el fin de orientar eficazmente su desarrollo y asegurar su alineación con las expectativas y requerimientos del cliente y los usuarios finales.</a:t>
          </a:r>
          <a:endParaRPr lang="en-US"/>
        </a:p>
      </dgm:t>
    </dgm:pt>
    <dgm:pt modelId="{EBD32B86-66B0-4964-8074-478AAAE35180}" type="parTrans" cxnId="{62208E72-0404-432D-AF8B-B23E6337FCF7}">
      <dgm:prSet/>
      <dgm:spPr/>
      <dgm:t>
        <a:bodyPr/>
        <a:lstStyle/>
        <a:p>
          <a:endParaRPr lang="en-US"/>
        </a:p>
      </dgm:t>
    </dgm:pt>
    <dgm:pt modelId="{33F1CD24-B70F-4B62-B181-A86F8E44809B}" type="sibTrans" cxnId="{62208E72-0404-432D-AF8B-B23E6337FCF7}">
      <dgm:prSet/>
      <dgm:spPr/>
      <dgm:t>
        <a:bodyPr/>
        <a:lstStyle/>
        <a:p>
          <a:endParaRPr lang="en-US"/>
        </a:p>
      </dgm:t>
    </dgm:pt>
    <dgm:pt modelId="{6A11F1F4-094D-4C91-A52C-3E4D9AA25F31}" type="pres">
      <dgm:prSet presAssocID="{3442C606-5AE2-4725-B17F-CE86DB1423D3}" presName="root" presStyleCnt="0">
        <dgm:presLayoutVars>
          <dgm:dir/>
          <dgm:resizeHandles val="exact"/>
        </dgm:presLayoutVars>
      </dgm:prSet>
      <dgm:spPr/>
    </dgm:pt>
    <dgm:pt modelId="{EE8D317C-5E6A-4AF7-8BD3-10008D46A4B1}" type="pres">
      <dgm:prSet presAssocID="{8A083C74-8A05-42FF-BD90-75C7F38A4F43}" presName="compNode" presStyleCnt="0"/>
      <dgm:spPr/>
    </dgm:pt>
    <dgm:pt modelId="{511142E2-EFDE-40C6-9512-C0BECF4C0D02}" type="pres">
      <dgm:prSet presAssocID="{8A083C74-8A05-42FF-BD90-75C7F38A4F43}" presName="bgRect" presStyleLbl="bgShp" presStyleIdx="0" presStyleCnt="3"/>
      <dgm:spPr/>
    </dgm:pt>
    <dgm:pt modelId="{DD92B6F3-A75E-4E5D-9068-90421F550E54}" type="pres">
      <dgm:prSet presAssocID="{8A083C74-8A05-42FF-BD90-75C7F38A4F4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3F7CC90D-29E2-4C78-B864-EA3F6E460B97}" type="pres">
      <dgm:prSet presAssocID="{8A083C74-8A05-42FF-BD90-75C7F38A4F43}" presName="spaceRect" presStyleCnt="0"/>
      <dgm:spPr/>
    </dgm:pt>
    <dgm:pt modelId="{B69DDE07-B87C-402F-8C13-06ED24CF22F3}" type="pres">
      <dgm:prSet presAssocID="{8A083C74-8A05-42FF-BD90-75C7F38A4F43}" presName="parTx" presStyleLbl="revTx" presStyleIdx="0" presStyleCnt="3">
        <dgm:presLayoutVars>
          <dgm:chMax val="0"/>
          <dgm:chPref val="0"/>
        </dgm:presLayoutVars>
      </dgm:prSet>
      <dgm:spPr/>
    </dgm:pt>
    <dgm:pt modelId="{18B21882-7606-41A1-9EE6-EB92752AEAE6}" type="pres">
      <dgm:prSet presAssocID="{422F3CFA-2DF8-42A3-BF06-3242248A4ABF}" presName="sibTrans" presStyleCnt="0"/>
      <dgm:spPr/>
    </dgm:pt>
    <dgm:pt modelId="{E9EA8E66-D2FC-4E4C-8AF8-AC1BCC42DA30}" type="pres">
      <dgm:prSet presAssocID="{871556BF-F331-4BE8-B9EE-6B1B67760F26}" presName="compNode" presStyleCnt="0"/>
      <dgm:spPr/>
    </dgm:pt>
    <dgm:pt modelId="{458D7EAC-15D5-4FB1-A073-BCEE6A0E7562}" type="pres">
      <dgm:prSet presAssocID="{871556BF-F331-4BE8-B9EE-6B1B67760F26}" presName="bgRect" presStyleLbl="bgShp" presStyleIdx="1" presStyleCnt="3"/>
      <dgm:spPr/>
    </dgm:pt>
    <dgm:pt modelId="{12A74C53-838B-425F-80DF-54A315ADC1F5}" type="pres">
      <dgm:prSet presAssocID="{871556BF-F331-4BE8-B9EE-6B1B67760F2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Key"/>
        </a:ext>
      </dgm:extLst>
    </dgm:pt>
    <dgm:pt modelId="{BB7E6E41-3F12-4113-9D13-C3385FB10B28}" type="pres">
      <dgm:prSet presAssocID="{871556BF-F331-4BE8-B9EE-6B1B67760F26}" presName="spaceRect" presStyleCnt="0"/>
      <dgm:spPr/>
    </dgm:pt>
    <dgm:pt modelId="{6B660F18-FEEA-4462-A2C0-03C2BECDAE73}" type="pres">
      <dgm:prSet presAssocID="{871556BF-F331-4BE8-B9EE-6B1B67760F26}" presName="parTx" presStyleLbl="revTx" presStyleIdx="1" presStyleCnt="3">
        <dgm:presLayoutVars>
          <dgm:chMax val="0"/>
          <dgm:chPref val="0"/>
        </dgm:presLayoutVars>
      </dgm:prSet>
      <dgm:spPr/>
    </dgm:pt>
    <dgm:pt modelId="{95B9B657-0FC7-4ADF-B1D0-D1ECD6FDEEC3}" type="pres">
      <dgm:prSet presAssocID="{F8160833-C742-42DA-9529-393B02418052}" presName="sibTrans" presStyleCnt="0"/>
      <dgm:spPr/>
    </dgm:pt>
    <dgm:pt modelId="{62ABBCFA-3D36-4713-9ADA-E1F14361B719}" type="pres">
      <dgm:prSet presAssocID="{CB34C9B1-695B-40B2-AE59-2A8A01D2FB72}" presName="compNode" presStyleCnt="0"/>
      <dgm:spPr/>
    </dgm:pt>
    <dgm:pt modelId="{630F84AE-F997-488C-897D-D097D5C00251}" type="pres">
      <dgm:prSet presAssocID="{CB34C9B1-695B-40B2-AE59-2A8A01D2FB72}" presName="bgRect" presStyleLbl="bgShp" presStyleIdx="2" presStyleCnt="3"/>
      <dgm:spPr/>
    </dgm:pt>
    <dgm:pt modelId="{FBF6DA71-FB9A-42C4-9A0D-CAD32DBC09C3}" type="pres">
      <dgm:prSet presAssocID="{CB34C9B1-695B-40B2-AE59-2A8A01D2FB7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B4DD20A3-4B76-4BFA-8F15-D81DF586DEAE}" type="pres">
      <dgm:prSet presAssocID="{CB34C9B1-695B-40B2-AE59-2A8A01D2FB72}" presName="spaceRect" presStyleCnt="0"/>
      <dgm:spPr/>
    </dgm:pt>
    <dgm:pt modelId="{BB528CD3-37D2-4277-A946-A80C91FC765A}" type="pres">
      <dgm:prSet presAssocID="{CB34C9B1-695B-40B2-AE59-2A8A01D2FB72}" presName="parTx" presStyleLbl="revTx" presStyleIdx="2" presStyleCnt="3">
        <dgm:presLayoutVars>
          <dgm:chMax val="0"/>
          <dgm:chPref val="0"/>
        </dgm:presLayoutVars>
      </dgm:prSet>
      <dgm:spPr/>
    </dgm:pt>
  </dgm:ptLst>
  <dgm:cxnLst>
    <dgm:cxn modelId="{8925B815-745F-41BE-914F-CBAA89B69E15}" type="presOf" srcId="{8A083C74-8A05-42FF-BD90-75C7F38A4F43}" destId="{B69DDE07-B87C-402F-8C13-06ED24CF22F3}" srcOrd="0" destOrd="0" presId="urn:microsoft.com/office/officeart/2018/2/layout/IconVerticalSolidList"/>
    <dgm:cxn modelId="{9DD4081F-5087-48A0-8787-00334E974F9B}" type="presOf" srcId="{3442C606-5AE2-4725-B17F-CE86DB1423D3}" destId="{6A11F1F4-094D-4C91-A52C-3E4D9AA25F31}" srcOrd="0" destOrd="0" presId="urn:microsoft.com/office/officeart/2018/2/layout/IconVerticalSolidList"/>
    <dgm:cxn modelId="{9C22F61F-8526-40B9-B097-F27AA0064848}" srcId="{3442C606-5AE2-4725-B17F-CE86DB1423D3}" destId="{871556BF-F331-4BE8-B9EE-6B1B67760F26}" srcOrd="1" destOrd="0" parTransId="{9D627277-88CF-45EB-B347-EEB6CBA45BC1}" sibTransId="{F8160833-C742-42DA-9529-393B02418052}"/>
    <dgm:cxn modelId="{62208E72-0404-432D-AF8B-B23E6337FCF7}" srcId="{3442C606-5AE2-4725-B17F-CE86DB1423D3}" destId="{CB34C9B1-695B-40B2-AE59-2A8A01D2FB72}" srcOrd="2" destOrd="0" parTransId="{EBD32B86-66B0-4964-8074-478AAAE35180}" sibTransId="{33F1CD24-B70F-4B62-B181-A86F8E44809B}"/>
    <dgm:cxn modelId="{7778AF82-8E8A-4A40-A9A0-D1AF90F7C01D}" type="presOf" srcId="{871556BF-F331-4BE8-B9EE-6B1B67760F26}" destId="{6B660F18-FEEA-4462-A2C0-03C2BECDAE73}" srcOrd="0" destOrd="0" presId="urn:microsoft.com/office/officeart/2018/2/layout/IconVerticalSolidList"/>
    <dgm:cxn modelId="{1B324795-44B8-4D5B-950C-D4DF97CAF448}" srcId="{3442C606-5AE2-4725-B17F-CE86DB1423D3}" destId="{8A083C74-8A05-42FF-BD90-75C7F38A4F43}" srcOrd="0" destOrd="0" parTransId="{3F869445-9829-477A-9CF6-36AA1452B156}" sibTransId="{422F3CFA-2DF8-42A3-BF06-3242248A4ABF}"/>
    <dgm:cxn modelId="{940B98F6-2A65-49A9-8E61-FDBDDDED316D}" type="presOf" srcId="{CB34C9B1-695B-40B2-AE59-2A8A01D2FB72}" destId="{BB528CD3-37D2-4277-A946-A80C91FC765A}" srcOrd="0" destOrd="0" presId="urn:microsoft.com/office/officeart/2018/2/layout/IconVerticalSolidList"/>
    <dgm:cxn modelId="{1D8D6EE1-57E6-428C-AE28-AAE9F7521C37}" type="presParOf" srcId="{6A11F1F4-094D-4C91-A52C-3E4D9AA25F31}" destId="{EE8D317C-5E6A-4AF7-8BD3-10008D46A4B1}" srcOrd="0" destOrd="0" presId="urn:microsoft.com/office/officeart/2018/2/layout/IconVerticalSolidList"/>
    <dgm:cxn modelId="{6A0644CE-A9C7-4883-9AAC-0C4C62BB4755}" type="presParOf" srcId="{EE8D317C-5E6A-4AF7-8BD3-10008D46A4B1}" destId="{511142E2-EFDE-40C6-9512-C0BECF4C0D02}" srcOrd="0" destOrd="0" presId="urn:microsoft.com/office/officeart/2018/2/layout/IconVerticalSolidList"/>
    <dgm:cxn modelId="{D0A5D833-398C-45F9-B471-DF40207E63D4}" type="presParOf" srcId="{EE8D317C-5E6A-4AF7-8BD3-10008D46A4B1}" destId="{DD92B6F3-A75E-4E5D-9068-90421F550E54}" srcOrd="1" destOrd="0" presId="urn:microsoft.com/office/officeart/2018/2/layout/IconVerticalSolidList"/>
    <dgm:cxn modelId="{3815DCCB-6895-413C-B4E3-9D2B8700096C}" type="presParOf" srcId="{EE8D317C-5E6A-4AF7-8BD3-10008D46A4B1}" destId="{3F7CC90D-29E2-4C78-B864-EA3F6E460B97}" srcOrd="2" destOrd="0" presId="urn:microsoft.com/office/officeart/2018/2/layout/IconVerticalSolidList"/>
    <dgm:cxn modelId="{D9A13684-B5FF-48A0-9746-DEEDDD6A83A4}" type="presParOf" srcId="{EE8D317C-5E6A-4AF7-8BD3-10008D46A4B1}" destId="{B69DDE07-B87C-402F-8C13-06ED24CF22F3}" srcOrd="3" destOrd="0" presId="urn:microsoft.com/office/officeart/2018/2/layout/IconVerticalSolidList"/>
    <dgm:cxn modelId="{CE88AC37-28D8-42A9-AB45-3AF1C971F8ED}" type="presParOf" srcId="{6A11F1F4-094D-4C91-A52C-3E4D9AA25F31}" destId="{18B21882-7606-41A1-9EE6-EB92752AEAE6}" srcOrd="1" destOrd="0" presId="urn:microsoft.com/office/officeart/2018/2/layout/IconVerticalSolidList"/>
    <dgm:cxn modelId="{D55444AA-DBC7-43AD-822D-8B36C3D72AC8}" type="presParOf" srcId="{6A11F1F4-094D-4C91-A52C-3E4D9AA25F31}" destId="{E9EA8E66-D2FC-4E4C-8AF8-AC1BCC42DA30}" srcOrd="2" destOrd="0" presId="urn:microsoft.com/office/officeart/2018/2/layout/IconVerticalSolidList"/>
    <dgm:cxn modelId="{FF2BBF49-7BB8-4B9A-BEFE-52263DF6BA83}" type="presParOf" srcId="{E9EA8E66-D2FC-4E4C-8AF8-AC1BCC42DA30}" destId="{458D7EAC-15D5-4FB1-A073-BCEE6A0E7562}" srcOrd="0" destOrd="0" presId="urn:microsoft.com/office/officeart/2018/2/layout/IconVerticalSolidList"/>
    <dgm:cxn modelId="{717D737E-EEAA-4E32-AA91-61DC47CCA074}" type="presParOf" srcId="{E9EA8E66-D2FC-4E4C-8AF8-AC1BCC42DA30}" destId="{12A74C53-838B-425F-80DF-54A315ADC1F5}" srcOrd="1" destOrd="0" presId="urn:microsoft.com/office/officeart/2018/2/layout/IconVerticalSolidList"/>
    <dgm:cxn modelId="{3C16FDCD-50BB-436D-9627-75C827DAC219}" type="presParOf" srcId="{E9EA8E66-D2FC-4E4C-8AF8-AC1BCC42DA30}" destId="{BB7E6E41-3F12-4113-9D13-C3385FB10B28}" srcOrd="2" destOrd="0" presId="urn:microsoft.com/office/officeart/2018/2/layout/IconVerticalSolidList"/>
    <dgm:cxn modelId="{14A5888C-F5A6-44A9-BAB4-8A56E720A857}" type="presParOf" srcId="{E9EA8E66-D2FC-4E4C-8AF8-AC1BCC42DA30}" destId="{6B660F18-FEEA-4462-A2C0-03C2BECDAE73}" srcOrd="3" destOrd="0" presId="urn:microsoft.com/office/officeart/2018/2/layout/IconVerticalSolidList"/>
    <dgm:cxn modelId="{B573D95E-4ACB-4F29-BE19-E049DDA5F2B0}" type="presParOf" srcId="{6A11F1F4-094D-4C91-A52C-3E4D9AA25F31}" destId="{95B9B657-0FC7-4ADF-B1D0-D1ECD6FDEEC3}" srcOrd="3" destOrd="0" presId="urn:microsoft.com/office/officeart/2018/2/layout/IconVerticalSolidList"/>
    <dgm:cxn modelId="{9218166F-6473-4220-889B-58565A5380A0}" type="presParOf" srcId="{6A11F1F4-094D-4C91-A52C-3E4D9AA25F31}" destId="{62ABBCFA-3D36-4713-9ADA-E1F14361B719}" srcOrd="4" destOrd="0" presId="urn:microsoft.com/office/officeart/2018/2/layout/IconVerticalSolidList"/>
    <dgm:cxn modelId="{71121A16-1499-4D3A-976A-FC0625BD6108}" type="presParOf" srcId="{62ABBCFA-3D36-4713-9ADA-E1F14361B719}" destId="{630F84AE-F997-488C-897D-D097D5C00251}" srcOrd="0" destOrd="0" presId="urn:microsoft.com/office/officeart/2018/2/layout/IconVerticalSolidList"/>
    <dgm:cxn modelId="{D002C33F-6F81-4CA2-8ACB-CAC684A16025}" type="presParOf" srcId="{62ABBCFA-3D36-4713-9ADA-E1F14361B719}" destId="{FBF6DA71-FB9A-42C4-9A0D-CAD32DBC09C3}" srcOrd="1" destOrd="0" presId="urn:microsoft.com/office/officeart/2018/2/layout/IconVerticalSolidList"/>
    <dgm:cxn modelId="{7169AB6F-4CBA-4904-8C27-35A2B5969CB8}" type="presParOf" srcId="{62ABBCFA-3D36-4713-9ADA-E1F14361B719}" destId="{B4DD20A3-4B76-4BFA-8F15-D81DF586DEAE}" srcOrd="2" destOrd="0" presId="urn:microsoft.com/office/officeart/2018/2/layout/IconVerticalSolidList"/>
    <dgm:cxn modelId="{7BE71AF5-F92D-4A5C-87A8-7927C63D8362}" type="presParOf" srcId="{62ABBCFA-3D36-4713-9ADA-E1F14361B719}" destId="{BB528CD3-37D2-4277-A946-A80C91FC765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32A2D3-FE00-44E1-8084-BA64B4101F1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CA7A3EA-0F5C-4738-AC1D-2283BFAA8B30}">
      <dgm:prSet/>
      <dgm:spPr/>
      <dgm:t>
        <a:bodyPr/>
        <a:lstStyle/>
        <a:p>
          <a:r>
            <a:rPr lang="es-MX" dirty="0"/>
            <a:t>As funcionalidades específicas que serán abordadas por esta herramienta de gestión de claves de API. Este documento proporciona una descripción detallada de lo que incluye y lo que no incluye este repositorio, así como los objetivos y las limitaciones que se han establecido para su desarrollo.</a:t>
          </a:r>
          <a:endParaRPr lang="en-US" dirty="0"/>
        </a:p>
      </dgm:t>
    </dgm:pt>
    <dgm:pt modelId="{06D8B795-AF1C-4084-A68A-966979AB95F6}" type="parTrans" cxnId="{72C89B52-C426-4E79-A19A-D2438F1B987A}">
      <dgm:prSet/>
      <dgm:spPr/>
      <dgm:t>
        <a:bodyPr/>
        <a:lstStyle/>
        <a:p>
          <a:endParaRPr lang="en-US"/>
        </a:p>
      </dgm:t>
    </dgm:pt>
    <dgm:pt modelId="{75A69EB3-A0FE-422B-A442-950849B3B0BD}" type="sibTrans" cxnId="{72C89B52-C426-4E79-A19A-D2438F1B987A}">
      <dgm:prSet/>
      <dgm:spPr/>
      <dgm:t>
        <a:bodyPr/>
        <a:lstStyle/>
        <a:p>
          <a:endParaRPr lang="en-US"/>
        </a:p>
      </dgm:t>
    </dgm:pt>
    <dgm:pt modelId="{5F3933FC-7B21-4A6A-B849-1D2E602ED750}">
      <dgm:prSet/>
      <dgm:spPr/>
      <dgm:t>
        <a:bodyPr/>
        <a:lstStyle/>
        <a:p>
          <a:r>
            <a:rPr lang="es-MX" b="1"/>
            <a:t>Abarca las siguientes funcionalidades y características:</a:t>
          </a:r>
          <a:endParaRPr lang="en-US"/>
        </a:p>
      </dgm:t>
    </dgm:pt>
    <dgm:pt modelId="{C666777E-A099-4EB1-81EA-D3FB8AC7E062}" type="parTrans" cxnId="{53A4B65E-A196-458C-9073-DC87984308AF}">
      <dgm:prSet/>
      <dgm:spPr/>
      <dgm:t>
        <a:bodyPr/>
        <a:lstStyle/>
        <a:p>
          <a:endParaRPr lang="en-US"/>
        </a:p>
      </dgm:t>
    </dgm:pt>
    <dgm:pt modelId="{BF8D545B-D5F9-4174-A2C3-37D6BC6B5793}" type="sibTrans" cxnId="{53A4B65E-A196-458C-9073-DC87984308AF}">
      <dgm:prSet/>
      <dgm:spPr/>
      <dgm:t>
        <a:bodyPr/>
        <a:lstStyle/>
        <a:p>
          <a:endParaRPr lang="en-US"/>
        </a:p>
      </dgm:t>
    </dgm:pt>
    <dgm:pt modelId="{65686327-4C10-46AC-B7CE-12AA290895EB}">
      <dgm:prSet/>
      <dgm:spPr/>
      <dgm:t>
        <a:bodyPr/>
        <a:lstStyle/>
        <a:p>
          <a:r>
            <a:rPr lang="es-MX"/>
            <a:t>Generación de Claves de API: La herramienta permitirá a los usuarios generar claves de API seguras utilizando algoritmos de cifrado robustos.</a:t>
          </a:r>
          <a:endParaRPr lang="en-US"/>
        </a:p>
      </dgm:t>
    </dgm:pt>
    <dgm:pt modelId="{9DDD1205-D6B6-4DDF-B23B-EADA3D0CD026}" type="parTrans" cxnId="{2F21352A-248B-4CAF-92BD-3F577B46B891}">
      <dgm:prSet/>
      <dgm:spPr/>
      <dgm:t>
        <a:bodyPr/>
        <a:lstStyle/>
        <a:p>
          <a:endParaRPr lang="en-US"/>
        </a:p>
      </dgm:t>
    </dgm:pt>
    <dgm:pt modelId="{625FCC7C-0BC3-42FA-BC1E-6F3FCB19A357}" type="sibTrans" cxnId="{2F21352A-248B-4CAF-92BD-3F577B46B891}">
      <dgm:prSet/>
      <dgm:spPr/>
      <dgm:t>
        <a:bodyPr/>
        <a:lstStyle/>
        <a:p>
          <a:endParaRPr lang="en-US"/>
        </a:p>
      </dgm:t>
    </dgm:pt>
    <dgm:pt modelId="{2B70E17C-FE11-42E0-8C9B-8AFA12A2C22D}">
      <dgm:prSet/>
      <dgm:spPr/>
      <dgm:t>
        <a:bodyPr/>
        <a:lstStyle/>
        <a:p>
          <a:r>
            <a:rPr lang="es-MX"/>
            <a:t>Almacenamiento Seguro: Se proporcionará un sistema de almacenamiento seguro para las claves de API generadas, utilizando métodos de cifrado avanzados para proteger la información confidencial.</a:t>
          </a:r>
          <a:endParaRPr lang="en-US"/>
        </a:p>
      </dgm:t>
    </dgm:pt>
    <dgm:pt modelId="{07C25509-FEEB-4781-9150-FDB2804A1B66}" type="parTrans" cxnId="{469F7899-DD5B-4A44-BCE1-79A49270E32D}">
      <dgm:prSet/>
      <dgm:spPr/>
      <dgm:t>
        <a:bodyPr/>
        <a:lstStyle/>
        <a:p>
          <a:endParaRPr lang="en-US"/>
        </a:p>
      </dgm:t>
    </dgm:pt>
    <dgm:pt modelId="{FEAD6710-1F49-4FFB-830E-F4C5BDB417A4}" type="sibTrans" cxnId="{469F7899-DD5B-4A44-BCE1-79A49270E32D}">
      <dgm:prSet/>
      <dgm:spPr/>
      <dgm:t>
        <a:bodyPr/>
        <a:lstStyle/>
        <a:p>
          <a:endParaRPr lang="en-US"/>
        </a:p>
      </dgm:t>
    </dgm:pt>
    <dgm:pt modelId="{74B438E6-665A-4DD9-AAC9-8D5A5EC4C44C}">
      <dgm:prSet/>
      <dgm:spPr/>
      <dgm:t>
        <a:bodyPr/>
        <a:lstStyle/>
        <a:p>
          <a:r>
            <a:rPr lang="es-MX"/>
            <a:t>Gestión de Claves: Los usuarios podrán gestionar y administrar sus claves de API, incluyendo la capacidad de rotar las claves periódicamente y revocar claves comprometidas.</a:t>
          </a:r>
          <a:endParaRPr lang="en-US"/>
        </a:p>
      </dgm:t>
    </dgm:pt>
    <dgm:pt modelId="{22A41031-3DDE-4D1A-B59F-78554F198F57}" type="parTrans" cxnId="{F80DE479-10AD-4062-A576-D58BA947B29B}">
      <dgm:prSet/>
      <dgm:spPr/>
      <dgm:t>
        <a:bodyPr/>
        <a:lstStyle/>
        <a:p>
          <a:endParaRPr lang="en-US"/>
        </a:p>
      </dgm:t>
    </dgm:pt>
    <dgm:pt modelId="{DD7E29B8-BCDA-4744-9B86-5FA3C732D2D5}" type="sibTrans" cxnId="{F80DE479-10AD-4062-A576-D58BA947B29B}">
      <dgm:prSet/>
      <dgm:spPr/>
      <dgm:t>
        <a:bodyPr/>
        <a:lstStyle/>
        <a:p>
          <a:endParaRPr lang="en-US"/>
        </a:p>
      </dgm:t>
    </dgm:pt>
    <dgm:pt modelId="{50C2555F-C5B9-4C37-AE8C-292855B3184E}">
      <dgm:prSet/>
      <dgm:spPr/>
      <dgm:t>
        <a:bodyPr/>
        <a:lstStyle/>
        <a:p>
          <a:r>
            <a:rPr lang="es-MX"/>
            <a:t>Integración con Sistemas Existentes: El repositorio ToolApiKeys podrá integrarse fácilmente con sistemas existentes mediante APIs y bibliotecas compatibles, permitiendo su adopción en una variedad de entornos de desarrollo.</a:t>
          </a:r>
          <a:endParaRPr lang="en-US"/>
        </a:p>
      </dgm:t>
    </dgm:pt>
    <dgm:pt modelId="{11AA3AFB-4CC6-4317-9E1F-82023ED8551C}" type="parTrans" cxnId="{123CA55D-CD3B-4167-ACB6-CB2D748E6DC9}">
      <dgm:prSet/>
      <dgm:spPr/>
      <dgm:t>
        <a:bodyPr/>
        <a:lstStyle/>
        <a:p>
          <a:endParaRPr lang="en-US"/>
        </a:p>
      </dgm:t>
    </dgm:pt>
    <dgm:pt modelId="{331A0324-97EC-4F87-8D77-658B4806CD95}" type="sibTrans" cxnId="{123CA55D-CD3B-4167-ACB6-CB2D748E6DC9}">
      <dgm:prSet/>
      <dgm:spPr/>
      <dgm:t>
        <a:bodyPr/>
        <a:lstStyle/>
        <a:p>
          <a:endParaRPr lang="en-US"/>
        </a:p>
      </dgm:t>
    </dgm:pt>
    <dgm:pt modelId="{EA882AEB-05FA-4FE1-85A2-81485B0F63B4}">
      <dgm:prSet/>
      <dgm:spPr/>
      <dgm:t>
        <a:bodyPr/>
        <a:lstStyle/>
        <a:p>
          <a:r>
            <a:rPr lang="es-MX"/>
            <a:t>Seguridad Avanzada: Se implementarán medidas de seguridad avanzadas para proteger la información confidencial, incluyendo la encriptación de datos sensibles y el control de acceso basado en roles.</a:t>
          </a:r>
          <a:endParaRPr lang="en-US"/>
        </a:p>
      </dgm:t>
    </dgm:pt>
    <dgm:pt modelId="{87D44732-1AF0-4956-9F2B-59B7EFBA4702}" type="parTrans" cxnId="{0932C048-9DF7-4A80-B39C-2B578F965B1D}">
      <dgm:prSet/>
      <dgm:spPr/>
      <dgm:t>
        <a:bodyPr/>
        <a:lstStyle/>
        <a:p>
          <a:endParaRPr lang="en-US"/>
        </a:p>
      </dgm:t>
    </dgm:pt>
    <dgm:pt modelId="{B667EB58-4E35-4A90-9257-867C8CCCA8D9}" type="sibTrans" cxnId="{0932C048-9DF7-4A80-B39C-2B578F965B1D}">
      <dgm:prSet/>
      <dgm:spPr/>
      <dgm:t>
        <a:bodyPr/>
        <a:lstStyle/>
        <a:p>
          <a:endParaRPr lang="en-US"/>
        </a:p>
      </dgm:t>
    </dgm:pt>
    <dgm:pt modelId="{37D04B57-3E22-4586-978B-283965AE268B}" type="pres">
      <dgm:prSet presAssocID="{1232A2D3-FE00-44E1-8084-BA64B4101F1F}" presName="vert0" presStyleCnt="0">
        <dgm:presLayoutVars>
          <dgm:dir/>
          <dgm:animOne val="branch"/>
          <dgm:animLvl val="lvl"/>
        </dgm:presLayoutVars>
      </dgm:prSet>
      <dgm:spPr/>
    </dgm:pt>
    <dgm:pt modelId="{FF87F94B-9F7B-406C-8D22-96E22185FCAC}" type="pres">
      <dgm:prSet presAssocID="{ACA7A3EA-0F5C-4738-AC1D-2283BFAA8B30}" presName="thickLine" presStyleLbl="alignNode1" presStyleIdx="0" presStyleCnt="7"/>
      <dgm:spPr/>
    </dgm:pt>
    <dgm:pt modelId="{B578B9BA-1010-4E02-A33A-44A4E1FEBB1D}" type="pres">
      <dgm:prSet presAssocID="{ACA7A3EA-0F5C-4738-AC1D-2283BFAA8B30}" presName="horz1" presStyleCnt="0"/>
      <dgm:spPr/>
    </dgm:pt>
    <dgm:pt modelId="{00F1F215-E127-426E-80D6-5D9EF3784875}" type="pres">
      <dgm:prSet presAssocID="{ACA7A3EA-0F5C-4738-AC1D-2283BFAA8B30}" presName="tx1" presStyleLbl="revTx" presStyleIdx="0" presStyleCnt="7"/>
      <dgm:spPr/>
    </dgm:pt>
    <dgm:pt modelId="{5C93A968-CCA8-4984-AF2F-B9BC3AE9F03A}" type="pres">
      <dgm:prSet presAssocID="{ACA7A3EA-0F5C-4738-AC1D-2283BFAA8B30}" presName="vert1" presStyleCnt="0"/>
      <dgm:spPr/>
    </dgm:pt>
    <dgm:pt modelId="{6D8BC0FF-A439-4771-8AED-7BFF7B3E5DEE}" type="pres">
      <dgm:prSet presAssocID="{5F3933FC-7B21-4A6A-B849-1D2E602ED750}" presName="thickLine" presStyleLbl="alignNode1" presStyleIdx="1" presStyleCnt="7"/>
      <dgm:spPr/>
    </dgm:pt>
    <dgm:pt modelId="{7A4C387E-7865-4D70-817C-828CD9455067}" type="pres">
      <dgm:prSet presAssocID="{5F3933FC-7B21-4A6A-B849-1D2E602ED750}" presName="horz1" presStyleCnt="0"/>
      <dgm:spPr/>
    </dgm:pt>
    <dgm:pt modelId="{7941A02A-7EEF-499D-BB84-7A917BC25028}" type="pres">
      <dgm:prSet presAssocID="{5F3933FC-7B21-4A6A-B849-1D2E602ED750}" presName="tx1" presStyleLbl="revTx" presStyleIdx="1" presStyleCnt="7"/>
      <dgm:spPr/>
    </dgm:pt>
    <dgm:pt modelId="{3F6A899E-8A7E-4A64-9BDB-8218624CBFB7}" type="pres">
      <dgm:prSet presAssocID="{5F3933FC-7B21-4A6A-B849-1D2E602ED750}" presName="vert1" presStyleCnt="0"/>
      <dgm:spPr/>
    </dgm:pt>
    <dgm:pt modelId="{085A25BB-9E4A-4402-B428-4D464AD9F506}" type="pres">
      <dgm:prSet presAssocID="{65686327-4C10-46AC-B7CE-12AA290895EB}" presName="thickLine" presStyleLbl="alignNode1" presStyleIdx="2" presStyleCnt="7"/>
      <dgm:spPr/>
    </dgm:pt>
    <dgm:pt modelId="{16A4AEAE-49B8-4299-8E40-0D213905A53F}" type="pres">
      <dgm:prSet presAssocID="{65686327-4C10-46AC-B7CE-12AA290895EB}" presName="horz1" presStyleCnt="0"/>
      <dgm:spPr/>
    </dgm:pt>
    <dgm:pt modelId="{9946980E-6C89-4830-8E32-5BB48442241B}" type="pres">
      <dgm:prSet presAssocID="{65686327-4C10-46AC-B7CE-12AA290895EB}" presName="tx1" presStyleLbl="revTx" presStyleIdx="2" presStyleCnt="7"/>
      <dgm:spPr/>
    </dgm:pt>
    <dgm:pt modelId="{0E48F307-FD0A-4CE4-BB5F-B2D8596333B8}" type="pres">
      <dgm:prSet presAssocID="{65686327-4C10-46AC-B7CE-12AA290895EB}" presName="vert1" presStyleCnt="0"/>
      <dgm:spPr/>
    </dgm:pt>
    <dgm:pt modelId="{E263B571-B685-48C7-A454-49494390A357}" type="pres">
      <dgm:prSet presAssocID="{2B70E17C-FE11-42E0-8C9B-8AFA12A2C22D}" presName="thickLine" presStyleLbl="alignNode1" presStyleIdx="3" presStyleCnt="7"/>
      <dgm:spPr/>
    </dgm:pt>
    <dgm:pt modelId="{87FCFC74-2FD8-4F76-92F7-A3ADCA84F97A}" type="pres">
      <dgm:prSet presAssocID="{2B70E17C-FE11-42E0-8C9B-8AFA12A2C22D}" presName="horz1" presStyleCnt="0"/>
      <dgm:spPr/>
    </dgm:pt>
    <dgm:pt modelId="{AA90ECCE-132B-4169-97FB-07518FEC067C}" type="pres">
      <dgm:prSet presAssocID="{2B70E17C-FE11-42E0-8C9B-8AFA12A2C22D}" presName="tx1" presStyleLbl="revTx" presStyleIdx="3" presStyleCnt="7"/>
      <dgm:spPr/>
    </dgm:pt>
    <dgm:pt modelId="{AAF8A4C2-2DBE-4C7D-8818-0DA69D1C9265}" type="pres">
      <dgm:prSet presAssocID="{2B70E17C-FE11-42E0-8C9B-8AFA12A2C22D}" presName="vert1" presStyleCnt="0"/>
      <dgm:spPr/>
    </dgm:pt>
    <dgm:pt modelId="{8FC79E9C-39A1-4A16-A91A-6587483C3E37}" type="pres">
      <dgm:prSet presAssocID="{74B438E6-665A-4DD9-AAC9-8D5A5EC4C44C}" presName="thickLine" presStyleLbl="alignNode1" presStyleIdx="4" presStyleCnt="7"/>
      <dgm:spPr/>
    </dgm:pt>
    <dgm:pt modelId="{0BEB7F02-E8E5-45A7-9CAE-C41B501660D6}" type="pres">
      <dgm:prSet presAssocID="{74B438E6-665A-4DD9-AAC9-8D5A5EC4C44C}" presName="horz1" presStyleCnt="0"/>
      <dgm:spPr/>
    </dgm:pt>
    <dgm:pt modelId="{AF98D0F1-980B-452C-BCEC-985A6304E27B}" type="pres">
      <dgm:prSet presAssocID="{74B438E6-665A-4DD9-AAC9-8D5A5EC4C44C}" presName="tx1" presStyleLbl="revTx" presStyleIdx="4" presStyleCnt="7"/>
      <dgm:spPr/>
    </dgm:pt>
    <dgm:pt modelId="{C27034B7-A4CC-4599-B3EE-FA165750E2E3}" type="pres">
      <dgm:prSet presAssocID="{74B438E6-665A-4DD9-AAC9-8D5A5EC4C44C}" presName="vert1" presStyleCnt="0"/>
      <dgm:spPr/>
    </dgm:pt>
    <dgm:pt modelId="{E090AF29-522C-4D9B-8C86-0BF293493DB1}" type="pres">
      <dgm:prSet presAssocID="{50C2555F-C5B9-4C37-AE8C-292855B3184E}" presName="thickLine" presStyleLbl="alignNode1" presStyleIdx="5" presStyleCnt="7"/>
      <dgm:spPr/>
    </dgm:pt>
    <dgm:pt modelId="{F3D48C0A-AE54-4B66-B807-0E3F2D7FA7F6}" type="pres">
      <dgm:prSet presAssocID="{50C2555F-C5B9-4C37-AE8C-292855B3184E}" presName="horz1" presStyleCnt="0"/>
      <dgm:spPr/>
    </dgm:pt>
    <dgm:pt modelId="{8813C952-05D8-4814-ADEA-0F64CE2F0CBF}" type="pres">
      <dgm:prSet presAssocID="{50C2555F-C5B9-4C37-AE8C-292855B3184E}" presName="tx1" presStyleLbl="revTx" presStyleIdx="5" presStyleCnt="7"/>
      <dgm:spPr/>
    </dgm:pt>
    <dgm:pt modelId="{99EDECB8-82CE-43E1-AFA7-4A4B2D2A1AAE}" type="pres">
      <dgm:prSet presAssocID="{50C2555F-C5B9-4C37-AE8C-292855B3184E}" presName="vert1" presStyleCnt="0"/>
      <dgm:spPr/>
    </dgm:pt>
    <dgm:pt modelId="{347989B4-4623-4DAE-93B6-C4AC2B6307B2}" type="pres">
      <dgm:prSet presAssocID="{EA882AEB-05FA-4FE1-85A2-81485B0F63B4}" presName="thickLine" presStyleLbl="alignNode1" presStyleIdx="6" presStyleCnt="7"/>
      <dgm:spPr/>
    </dgm:pt>
    <dgm:pt modelId="{05D287B4-B2A7-4E51-8F7F-8280D8D43058}" type="pres">
      <dgm:prSet presAssocID="{EA882AEB-05FA-4FE1-85A2-81485B0F63B4}" presName="horz1" presStyleCnt="0"/>
      <dgm:spPr/>
    </dgm:pt>
    <dgm:pt modelId="{9E62F5DA-E2CE-4CCF-A449-2000D8A47B97}" type="pres">
      <dgm:prSet presAssocID="{EA882AEB-05FA-4FE1-85A2-81485B0F63B4}" presName="tx1" presStyleLbl="revTx" presStyleIdx="6" presStyleCnt="7"/>
      <dgm:spPr/>
    </dgm:pt>
    <dgm:pt modelId="{EE5B5385-99D1-4277-B434-909ECECF0DFB}" type="pres">
      <dgm:prSet presAssocID="{EA882AEB-05FA-4FE1-85A2-81485B0F63B4}" presName="vert1" presStyleCnt="0"/>
      <dgm:spPr/>
    </dgm:pt>
  </dgm:ptLst>
  <dgm:cxnLst>
    <dgm:cxn modelId="{C4B89618-E72C-44D4-AC74-287E8E9CBCBB}" type="presOf" srcId="{50C2555F-C5B9-4C37-AE8C-292855B3184E}" destId="{8813C952-05D8-4814-ADEA-0F64CE2F0CBF}" srcOrd="0" destOrd="0" presId="urn:microsoft.com/office/officeart/2008/layout/LinedList"/>
    <dgm:cxn modelId="{2F21352A-248B-4CAF-92BD-3F577B46B891}" srcId="{1232A2D3-FE00-44E1-8084-BA64B4101F1F}" destId="{65686327-4C10-46AC-B7CE-12AA290895EB}" srcOrd="2" destOrd="0" parTransId="{9DDD1205-D6B6-4DDF-B23B-EADA3D0CD026}" sibTransId="{625FCC7C-0BC3-42FA-BC1E-6F3FCB19A357}"/>
    <dgm:cxn modelId="{45C2C52A-FC63-42E2-8A5B-0753D8F721A9}" type="presOf" srcId="{65686327-4C10-46AC-B7CE-12AA290895EB}" destId="{9946980E-6C89-4830-8E32-5BB48442241B}" srcOrd="0" destOrd="0" presId="urn:microsoft.com/office/officeart/2008/layout/LinedList"/>
    <dgm:cxn modelId="{123CA55D-CD3B-4167-ACB6-CB2D748E6DC9}" srcId="{1232A2D3-FE00-44E1-8084-BA64B4101F1F}" destId="{50C2555F-C5B9-4C37-AE8C-292855B3184E}" srcOrd="5" destOrd="0" parTransId="{11AA3AFB-4CC6-4317-9E1F-82023ED8551C}" sibTransId="{331A0324-97EC-4F87-8D77-658B4806CD95}"/>
    <dgm:cxn modelId="{53A4B65E-A196-458C-9073-DC87984308AF}" srcId="{1232A2D3-FE00-44E1-8084-BA64B4101F1F}" destId="{5F3933FC-7B21-4A6A-B849-1D2E602ED750}" srcOrd="1" destOrd="0" parTransId="{C666777E-A099-4EB1-81EA-D3FB8AC7E062}" sibTransId="{BF8D545B-D5F9-4174-A2C3-37D6BC6B5793}"/>
    <dgm:cxn modelId="{0932C048-9DF7-4A80-B39C-2B578F965B1D}" srcId="{1232A2D3-FE00-44E1-8084-BA64B4101F1F}" destId="{EA882AEB-05FA-4FE1-85A2-81485B0F63B4}" srcOrd="6" destOrd="0" parTransId="{87D44732-1AF0-4956-9F2B-59B7EFBA4702}" sibTransId="{B667EB58-4E35-4A90-9257-867C8CCCA8D9}"/>
    <dgm:cxn modelId="{72C89B52-C426-4E79-A19A-D2438F1B987A}" srcId="{1232A2D3-FE00-44E1-8084-BA64B4101F1F}" destId="{ACA7A3EA-0F5C-4738-AC1D-2283BFAA8B30}" srcOrd="0" destOrd="0" parTransId="{06D8B795-AF1C-4084-A68A-966979AB95F6}" sibTransId="{75A69EB3-A0FE-422B-A442-950849B3B0BD}"/>
    <dgm:cxn modelId="{F80DE479-10AD-4062-A576-D58BA947B29B}" srcId="{1232A2D3-FE00-44E1-8084-BA64B4101F1F}" destId="{74B438E6-665A-4DD9-AAC9-8D5A5EC4C44C}" srcOrd="4" destOrd="0" parTransId="{22A41031-3DDE-4D1A-B59F-78554F198F57}" sibTransId="{DD7E29B8-BCDA-4744-9B86-5FA3C732D2D5}"/>
    <dgm:cxn modelId="{8C79AB82-455E-48F8-95E6-DCE493D8D415}" type="presOf" srcId="{5F3933FC-7B21-4A6A-B849-1D2E602ED750}" destId="{7941A02A-7EEF-499D-BB84-7A917BC25028}" srcOrd="0" destOrd="0" presId="urn:microsoft.com/office/officeart/2008/layout/LinedList"/>
    <dgm:cxn modelId="{D1D79D8D-B65F-41F2-AF53-8437A9783962}" type="presOf" srcId="{ACA7A3EA-0F5C-4738-AC1D-2283BFAA8B30}" destId="{00F1F215-E127-426E-80D6-5D9EF3784875}" srcOrd="0" destOrd="0" presId="urn:microsoft.com/office/officeart/2008/layout/LinedList"/>
    <dgm:cxn modelId="{BB54F391-26EB-4F00-AF89-41A3F8B0E2B2}" type="presOf" srcId="{1232A2D3-FE00-44E1-8084-BA64B4101F1F}" destId="{37D04B57-3E22-4586-978B-283965AE268B}" srcOrd="0" destOrd="0" presId="urn:microsoft.com/office/officeart/2008/layout/LinedList"/>
    <dgm:cxn modelId="{469F7899-DD5B-4A44-BCE1-79A49270E32D}" srcId="{1232A2D3-FE00-44E1-8084-BA64B4101F1F}" destId="{2B70E17C-FE11-42E0-8C9B-8AFA12A2C22D}" srcOrd="3" destOrd="0" parTransId="{07C25509-FEEB-4781-9150-FDB2804A1B66}" sibTransId="{FEAD6710-1F49-4FFB-830E-F4C5BDB417A4}"/>
    <dgm:cxn modelId="{ECA68DC6-38E1-4D26-827A-9F53159C9B9F}" type="presOf" srcId="{74B438E6-665A-4DD9-AAC9-8D5A5EC4C44C}" destId="{AF98D0F1-980B-452C-BCEC-985A6304E27B}" srcOrd="0" destOrd="0" presId="urn:microsoft.com/office/officeart/2008/layout/LinedList"/>
    <dgm:cxn modelId="{D948F5C9-3380-41FA-8BE4-B92C76385E35}" type="presOf" srcId="{2B70E17C-FE11-42E0-8C9B-8AFA12A2C22D}" destId="{AA90ECCE-132B-4169-97FB-07518FEC067C}" srcOrd="0" destOrd="0" presId="urn:microsoft.com/office/officeart/2008/layout/LinedList"/>
    <dgm:cxn modelId="{FC72E9FF-23C3-48E2-AD03-3EA0A79A649D}" type="presOf" srcId="{EA882AEB-05FA-4FE1-85A2-81485B0F63B4}" destId="{9E62F5DA-E2CE-4CCF-A449-2000D8A47B97}" srcOrd="0" destOrd="0" presId="urn:microsoft.com/office/officeart/2008/layout/LinedList"/>
    <dgm:cxn modelId="{8625DC2F-C520-4E0F-8D5B-57885572B3C2}" type="presParOf" srcId="{37D04B57-3E22-4586-978B-283965AE268B}" destId="{FF87F94B-9F7B-406C-8D22-96E22185FCAC}" srcOrd="0" destOrd="0" presId="urn:microsoft.com/office/officeart/2008/layout/LinedList"/>
    <dgm:cxn modelId="{47890C4E-FBA4-4EE9-9C3C-664EAE45494A}" type="presParOf" srcId="{37D04B57-3E22-4586-978B-283965AE268B}" destId="{B578B9BA-1010-4E02-A33A-44A4E1FEBB1D}" srcOrd="1" destOrd="0" presId="urn:microsoft.com/office/officeart/2008/layout/LinedList"/>
    <dgm:cxn modelId="{37D80C4A-5569-4D98-9324-FD0E552FD863}" type="presParOf" srcId="{B578B9BA-1010-4E02-A33A-44A4E1FEBB1D}" destId="{00F1F215-E127-426E-80D6-5D9EF3784875}" srcOrd="0" destOrd="0" presId="urn:microsoft.com/office/officeart/2008/layout/LinedList"/>
    <dgm:cxn modelId="{17639D24-D3B9-4742-8619-256DEB586831}" type="presParOf" srcId="{B578B9BA-1010-4E02-A33A-44A4E1FEBB1D}" destId="{5C93A968-CCA8-4984-AF2F-B9BC3AE9F03A}" srcOrd="1" destOrd="0" presId="urn:microsoft.com/office/officeart/2008/layout/LinedList"/>
    <dgm:cxn modelId="{F2C595B9-5AA9-4CBA-8F80-BEA38555A41E}" type="presParOf" srcId="{37D04B57-3E22-4586-978B-283965AE268B}" destId="{6D8BC0FF-A439-4771-8AED-7BFF7B3E5DEE}" srcOrd="2" destOrd="0" presId="urn:microsoft.com/office/officeart/2008/layout/LinedList"/>
    <dgm:cxn modelId="{CE1556E1-5960-442A-905E-B738B1FA0076}" type="presParOf" srcId="{37D04B57-3E22-4586-978B-283965AE268B}" destId="{7A4C387E-7865-4D70-817C-828CD9455067}" srcOrd="3" destOrd="0" presId="urn:microsoft.com/office/officeart/2008/layout/LinedList"/>
    <dgm:cxn modelId="{138AC3E5-2135-4C5B-B5E2-83FE4656EB08}" type="presParOf" srcId="{7A4C387E-7865-4D70-817C-828CD9455067}" destId="{7941A02A-7EEF-499D-BB84-7A917BC25028}" srcOrd="0" destOrd="0" presId="urn:microsoft.com/office/officeart/2008/layout/LinedList"/>
    <dgm:cxn modelId="{FB5A7C33-DD7A-4C79-9B53-7DA6D0B7CF8F}" type="presParOf" srcId="{7A4C387E-7865-4D70-817C-828CD9455067}" destId="{3F6A899E-8A7E-4A64-9BDB-8218624CBFB7}" srcOrd="1" destOrd="0" presId="urn:microsoft.com/office/officeart/2008/layout/LinedList"/>
    <dgm:cxn modelId="{393708D5-BD08-4AAD-A842-6EF48940AA64}" type="presParOf" srcId="{37D04B57-3E22-4586-978B-283965AE268B}" destId="{085A25BB-9E4A-4402-B428-4D464AD9F506}" srcOrd="4" destOrd="0" presId="urn:microsoft.com/office/officeart/2008/layout/LinedList"/>
    <dgm:cxn modelId="{1752E2D8-66A6-4B5A-B758-F02409C5A2EF}" type="presParOf" srcId="{37D04B57-3E22-4586-978B-283965AE268B}" destId="{16A4AEAE-49B8-4299-8E40-0D213905A53F}" srcOrd="5" destOrd="0" presId="urn:microsoft.com/office/officeart/2008/layout/LinedList"/>
    <dgm:cxn modelId="{6B218905-040A-4D76-8401-A81DCD733D55}" type="presParOf" srcId="{16A4AEAE-49B8-4299-8E40-0D213905A53F}" destId="{9946980E-6C89-4830-8E32-5BB48442241B}" srcOrd="0" destOrd="0" presId="urn:microsoft.com/office/officeart/2008/layout/LinedList"/>
    <dgm:cxn modelId="{DA875B0D-42E5-4EBD-8E11-92F4E86D04FD}" type="presParOf" srcId="{16A4AEAE-49B8-4299-8E40-0D213905A53F}" destId="{0E48F307-FD0A-4CE4-BB5F-B2D8596333B8}" srcOrd="1" destOrd="0" presId="urn:microsoft.com/office/officeart/2008/layout/LinedList"/>
    <dgm:cxn modelId="{47AA2B5E-FD7F-4DDA-9CAA-5364E42221AA}" type="presParOf" srcId="{37D04B57-3E22-4586-978B-283965AE268B}" destId="{E263B571-B685-48C7-A454-49494390A357}" srcOrd="6" destOrd="0" presId="urn:microsoft.com/office/officeart/2008/layout/LinedList"/>
    <dgm:cxn modelId="{CAB20E18-B42F-4764-AB73-6B21C10336D6}" type="presParOf" srcId="{37D04B57-3E22-4586-978B-283965AE268B}" destId="{87FCFC74-2FD8-4F76-92F7-A3ADCA84F97A}" srcOrd="7" destOrd="0" presId="urn:microsoft.com/office/officeart/2008/layout/LinedList"/>
    <dgm:cxn modelId="{48724EF2-7488-464B-8220-10D61D083845}" type="presParOf" srcId="{87FCFC74-2FD8-4F76-92F7-A3ADCA84F97A}" destId="{AA90ECCE-132B-4169-97FB-07518FEC067C}" srcOrd="0" destOrd="0" presId="urn:microsoft.com/office/officeart/2008/layout/LinedList"/>
    <dgm:cxn modelId="{AF200A31-740D-4FB6-8A99-83E5AF0E40A6}" type="presParOf" srcId="{87FCFC74-2FD8-4F76-92F7-A3ADCA84F97A}" destId="{AAF8A4C2-2DBE-4C7D-8818-0DA69D1C9265}" srcOrd="1" destOrd="0" presId="urn:microsoft.com/office/officeart/2008/layout/LinedList"/>
    <dgm:cxn modelId="{69E1D249-90DA-4502-A2F4-D911321F2DF9}" type="presParOf" srcId="{37D04B57-3E22-4586-978B-283965AE268B}" destId="{8FC79E9C-39A1-4A16-A91A-6587483C3E37}" srcOrd="8" destOrd="0" presId="urn:microsoft.com/office/officeart/2008/layout/LinedList"/>
    <dgm:cxn modelId="{E74BBD00-DF97-4262-B789-0A03F9CEF381}" type="presParOf" srcId="{37D04B57-3E22-4586-978B-283965AE268B}" destId="{0BEB7F02-E8E5-45A7-9CAE-C41B501660D6}" srcOrd="9" destOrd="0" presId="urn:microsoft.com/office/officeart/2008/layout/LinedList"/>
    <dgm:cxn modelId="{1E56D6C0-DAD8-461B-838E-15A01E8864A0}" type="presParOf" srcId="{0BEB7F02-E8E5-45A7-9CAE-C41B501660D6}" destId="{AF98D0F1-980B-452C-BCEC-985A6304E27B}" srcOrd="0" destOrd="0" presId="urn:microsoft.com/office/officeart/2008/layout/LinedList"/>
    <dgm:cxn modelId="{85F14E1D-A833-45B6-83F3-E3AC1FEDC66F}" type="presParOf" srcId="{0BEB7F02-E8E5-45A7-9CAE-C41B501660D6}" destId="{C27034B7-A4CC-4599-B3EE-FA165750E2E3}" srcOrd="1" destOrd="0" presId="urn:microsoft.com/office/officeart/2008/layout/LinedList"/>
    <dgm:cxn modelId="{B14CA8DD-A1D7-46A2-8592-61DF6297EC79}" type="presParOf" srcId="{37D04B57-3E22-4586-978B-283965AE268B}" destId="{E090AF29-522C-4D9B-8C86-0BF293493DB1}" srcOrd="10" destOrd="0" presId="urn:microsoft.com/office/officeart/2008/layout/LinedList"/>
    <dgm:cxn modelId="{FE0478D3-2FDF-4C96-952E-73CDE52D8C38}" type="presParOf" srcId="{37D04B57-3E22-4586-978B-283965AE268B}" destId="{F3D48C0A-AE54-4B66-B807-0E3F2D7FA7F6}" srcOrd="11" destOrd="0" presId="urn:microsoft.com/office/officeart/2008/layout/LinedList"/>
    <dgm:cxn modelId="{B904E34F-B484-4AA8-83B4-58F534583226}" type="presParOf" srcId="{F3D48C0A-AE54-4B66-B807-0E3F2D7FA7F6}" destId="{8813C952-05D8-4814-ADEA-0F64CE2F0CBF}" srcOrd="0" destOrd="0" presId="urn:microsoft.com/office/officeart/2008/layout/LinedList"/>
    <dgm:cxn modelId="{D4A15088-88CF-47D5-AE1C-0EA042A92933}" type="presParOf" srcId="{F3D48C0A-AE54-4B66-B807-0E3F2D7FA7F6}" destId="{99EDECB8-82CE-43E1-AFA7-4A4B2D2A1AAE}" srcOrd="1" destOrd="0" presId="urn:microsoft.com/office/officeart/2008/layout/LinedList"/>
    <dgm:cxn modelId="{276AAB1B-B30F-43EE-98EE-A56BCB4BEED9}" type="presParOf" srcId="{37D04B57-3E22-4586-978B-283965AE268B}" destId="{347989B4-4623-4DAE-93B6-C4AC2B6307B2}" srcOrd="12" destOrd="0" presId="urn:microsoft.com/office/officeart/2008/layout/LinedList"/>
    <dgm:cxn modelId="{0F07430A-9EF0-4AB3-BF77-4B5C02D0F922}" type="presParOf" srcId="{37D04B57-3E22-4586-978B-283965AE268B}" destId="{05D287B4-B2A7-4E51-8F7F-8280D8D43058}" srcOrd="13" destOrd="0" presId="urn:microsoft.com/office/officeart/2008/layout/LinedList"/>
    <dgm:cxn modelId="{264E4B11-D9FD-4BBB-8D9B-E717F7518CF5}" type="presParOf" srcId="{05D287B4-B2A7-4E51-8F7F-8280D8D43058}" destId="{9E62F5DA-E2CE-4CCF-A449-2000D8A47B97}" srcOrd="0" destOrd="0" presId="urn:microsoft.com/office/officeart/2008/layout/LinedList"/>
    <dgm:cxn modelId="{102B5487-6186-4296-9DF1-505827FD1D11}" type="presParOf" srcId="{05D287B4-B2A7-4E51-8F7F-8280D8D43058}" destId="{EE5B5385-99D1-4277-B434-909ECECF0DF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06FD02-9C47-4195-B95A-7A8DC9F59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583D7EB-419D-4D43-8C51-A687701634FA}">
      <dgm:prSet/>
      <dgm:spPr/>
      <dgm:t>
        <a:bodyPr/>
        <a:lstStyle/>
        <a:p>
          <a:r>
            <a:rPr lang="es-MX" b="1"/>
            <a:t>Los objetivos principales son : </a:t>
          </a:r>
          <a:endParaRPr lang="en-US"/>
        </a:p>
      </dgm:t>
    </dgm:pt>
    <dgm:pt modelId="{A8B75563-BB2C-4501-959F-75FDF37A8421}" type="parTrans" cxnId="{9412FA95-8577-4E17-972E-6E236E78B22E}">
      <dgm:prSet/>
      <dgm:spPr/>
      <dgm:t>
        <a:bodyPr/>
        <a:lstStyle/>
        <a:p>
          <a:endParaRPr lang="en-US"/>
        </a:p>
      </dgm:t>
    </dgm:pt>
    <dgm:pt modelId="{ADBEA546-A049-45F7-857A-A57722FB21CA}" type="sibTrans" cxnId="{9412FA95-8577-4E17-972E-6E236E78B22E}">
      <dgm:prSet/>
      <dgm:spPr/>
      <dgm:t>
        <a:bodyPr/>
        <a:lstStyle/>
        <a:p>
          <a:endParaRPr lang="en-US"/>
        </a:p>
      </dgm:t>
    </dgm:pt>
    <dgm:pt modelId="{A2EB997E-0295-4A13-B8F6-34FE7E22E075}">
      <dgm:prSet/>
      <dgm:spPr/>
      <dgm:t>
        <a:bodyPr/>
        <a:lstStyle/>
        <a:p>
          <a:r>
            <a:rPr lang="es-MX"/>
            <a:t>Proporcionar una solución eficiente y segura para la gestión de claves de API en aplicaciones y sistemas web.</a:t>
          </a:r>
          <a:endParaRPr lang="en-US"/>
        </a:p>
      </dgm:t>
    </dgm:pt>
    <dgm:pt modelId="{533FAD92-6985-4E85-986D-2F8BCCF82CB9}" type="parTrans" cxnId="{A52E1406-DC29-4E7B-BC98-7D7D135130D8}">
      <dgm:prSet/>
      <dgm:spPr/>
      <dgm:t>
        <a:bodyPr/>
        <a:lstStyle/>
        <a:p>
          <a:endParaRPr lang="en-US"/>
        </a:p>
      </dgm:t>
    </dgm:pt>
    <dgm:pt modelId="{8660FD3D-5918-4722-AB31-B7CF18CE7116}" type="sibTrans" cxnId="{A52E1406-DC29-4E7B-BC98-7D7D135130D8}">
      <dgm:prSet/>
      <dgm:spPr/>
      <dgm:t>
        <a:bodyPr/>
        <a:lstStyle/>
        <a:p>
          <a:endParaRPr lang="en-US"/>
        </a:p>
      </dgm:t>
    </dgm:pt>
    <dgm:pt modelId="{233E6653-9CD1-4F5C-95FF-3D87E37FA872}">
      <dgm:prSet/>
      <dgm:spPr/>
      <dgm:t>
        <a:bodyPr/>
        <a:lstStyle/>
        <a:p>
          <a:r>
            <a:rPr lang="es-MX"/>
            <a:t>Mejorar la seguridad y la eficiencia en la autenticación de usuarios y la interacción con servicios externos.</a:t>
          </a:r>
          <a:endParaRPr lang="en-US"/>
        </a:p>
      </dgm:t>
    </dgm:pt>
    <dgm:pt modelId="{7E6CE3A6-BBB9-4428-A715-3ACCF0EED5C5}" type="parTrans" cxnId="{716C9E18-7971-4F36-AA5A-FC922329CBE8}">
      <dgm:prSet/>
      <dgm:spPr/>
      <dgm:t>
        <a:bodyPr/>
        <a:lstStyle/>
        <a:p>
          <a:endParaRPr lang="en-US"/>
        </a:p>
      </dgm:t>
    </dgm:pt>
    <dgm:pt modelId="{D7F83461-24D8-4063-80F4-E394F828972F}" type="sibTrans" cxnId="{716C9E18-7971-4F36-AA5A-FC922329CBE8}">
      <dgm:prSet/>
      <dgm:spPr/>
      <dgm:t>
        <a:bodyPr/>
        <a:lstStyle/>
        <a:p>
          <a:endParaRPr lang="en-US"/>
        </a:p>
      </dgm:t>
    </dgm:pt>
    <dgm:pt modelId="{4F8C93B7-0518-4580-9A04-7377AC7DB121}">
      <dgm:prSet/>
      <dgm:spPr/>
      <dgm:t>
        <a:bodyPr/>
        <a:lstStyle/>
        <a:p>
          <a:r>
            <a:rPr lang="es-MX"/>
            <a:t>Facilitar la integración con sistemas existentes mediante APIs y bibliotecas compatibles.</a:t>
          </a:r>
          <a:endParaRPr lang="en-US"/>
        </a:p>
      </dgm:t>
    </dgm:pt>
    <dgm:pt modelId="{8B9D9CF1-DA1C-4997-A60E-39AB868700C5}" type="parTrans" cxnId="{132710C5-70D2-446B-84F1-CD6A8046AF84}">
      <dgm:prSet/>
      <dgm:spPr/>
      <dgm:t>
        <a:bodyPr/>
        <a:lstStyle/>
        <a:p>
          <a:endParaRPr lang="en-US"/>
        </a:p>
      </dgm:t>
    </dgm:pt>
    <dgm:pt modelId="{092602C8-949F-4B3B-92FB-0BE35130B97C}" type="sibTrans" cxnId="{132710C5-70D2-446B-84F1-CD6A8046AF84}">
      <dgm:prSet/>
      <dgm:spPr/>
      <dgm:t>
        <a:bodyPr/>
        <a:lstStyle/>
        <a:p>
          <a:endParaRPr lang="en-US"/>
        </a:p>
      </dgm:t>
    </dgm:pt>
    <dgm:pt modelId="{8E277CE8-CFDD-4ABD-8A08-CD60C8AD1887}">
      <dgm:prSet/>
      <dgm:spPr/>
      <dgm:t>
        <a:bodyPr/>
        <a:lstStyle/>
        <a:p>
          <a:r>
            <a:rPr lang="es-MX"/>
            <a:t>Limitaciones</a:t>
          </a:r>
          <a:endParaRPr lang="en-US"/>
        </a:p>
      </dgm:t>
    </dgm:pt>
    <dgm:pt modelId="{9087DDD2-74FD-40DC-9D35-6EC8AE1D6DC5}" type="parTrans" cxnId="{050EAC7F-F7FC-4668-BBCF-7168898E88BE}">
      <dgm:prSet/>
      <dgm:spPr/>
      <dgm:t>
        <a:bodyPr/>
        <a:lstStyle/>
        <a:p>
          <a:endParaRPr lang="en-US"/>
        </a:p>
      </dgm:t>
    </dgm:pt>
    <dgm:pt modelId="{30442A13-9EB5-471F-A2DF-1D7E3BE8644C}" type="sibTrans" cxnId="{050EAC7F-F7FC-4668-BBCF-7168898E88BE}">
      <dgm:prSet/>
      <dgm:spPr/>
      <dgm:t>
        <a:bodyPr/>
        <a:lstStyle/>
        <a:p>
          <a:endParaRPr lang="en-US"/>
        </a:p>
      </dgm:t>
    </dgm:pt>
    <dgm:pt modelId="{F880C012-8BD0-48D2-9EE2-71E687F4C489}">
      <dgm:prSet/>
      <dgm:spPr/>
      <dgm:t>
        <a:bodyPr/>
        <a:lstStyle/>
        <a:p>
          <a:r>
            <a:rPr lang="es-MX" b="1"/>
            <a:t>El desarrollo del ToolApiKeys está sujeto a las siguientes limitaciones:</a:t>
          </a:r>
          <a:endParaRPr lang="en-US"/>
        </a:p>
      </dgm:t>
    </dgm:pt>
    <dgm:pt modelId="{8F8AB4E8-B2D6-49BF-A128-3182347AF634}" type="parTrans" cxnId="{7EDC3A29-9323-4E3D-A03D-18BCBA28F981}">
      <dgm:prSet/>
      <dgm:spPr/>
      <dgm:t>
        <a:bodyPr/>
        <a:lstStyle/>
        <a:p>
          <a:endParaRPr lang="en-US"/>
        </a:p>
      </dgm:t>
    </dgm:pt>
    <dgm:pt modelId="{6245F6F9-A8CE-4F3D-9C67-21AC20D2DA9B}" type="sibTrans" cxnId="{7EDC3A29-9323-4E3D-A03D-18BCBA28F981}">
      <dgm:prSet/>
      <dgm:spPr/>
      <dgm:t>
        <a:bodyPr/>
        <a:lstStyle/>
        <a:p>
          <a:endParaRPr lang="en-US"/>
        </a:p>
      </dgm:t>
    </dgm:pt>
    <dgm:pt modelId="{A5448597-1FC3-4495-A302-B86304F5D957}">
      <dgm:prSet/>
      <dgm:spPr/>
      <dgm:t>
        <a:bodyPr/>
        <a:lstStyle/>
        <a:p>
          <a:r>
            <a:rPr lang="es-MX"/>
            <a:t>Recursos limitados: El desarrollo y mantenimiento del repositorio están sujetos a recursos limitados, lo que puede afectar el ritmo y la escala del desarrollo.</a:t>
          </a:r>
          <a:endParaRPr lang="en-US"/>
        </a:p>
      </dgm:t>
    </dgm:pt>
    <dgm:pt modelId="{ABC987BC-3718-4835-A36B-B04D9425308B}" type="parTrans" cxnId="{63EE4D2C-DC77-4C20-A4FA-F244DFD7ED2C}">
      <dgm:prSet/>
      <dgm:spPr/>
      <dgm:t>
        <a:bodyPr/>
        <a:lstStyle/>
        <a:p>
          <a:endParaRPr lang="en-US"/>
        </a:p>
      </dgm:t>
    </dgm:pt>
    <dgm:pt modelId="{282599C4-F9A5-4FA9-8CAC-BC6B1C9F2D9C}" type="sibTrans" cxnId="{63EE4D2C-DC77-4C20-A4FA-F244DFD7ED2C}">
      <dgm:prSet/>
      <dgm:spPr/>
      <dgm:t>
        <a:bodyPr/>
        <a:lstStyle/>
        <a:p>
          <a:endParaRPr lang="en-US"/>
        </a:p>
      </dgm:t>
    </dgm:pt>
    <dgm:pt modelId="{D1DBDE4D-A508-47AE-BB64-17E437D297DB}">
      <dgm:prSet/>
      <dgm:spPr/>
      <dgm:t>
        <a:bodyPr/>
        <a:lstStyle/>
        <a:p>
          <a:r>
            <a:rPr lang="es-MX"/>
            <a:t>Dependencias externas: El repositorio puede depender de bibliotecas y servicios externos que están fuera del control directo de los desarrolladores.</a:t>
          </a:r>
          <a:endParaRPr lang="en-US"/>
        </a:p>
      </dgm:t>
    </dgm:pt>
    <dgm:pt modelId="{8A666E3C-2824-4605-8AC3-D163615783F0}" type="parTrans" cxnId="{8AD0AF1F-58EB-4E98-9F46-8B2D863D245B}">
      <dgm:prSet/>
      <dgm:spPr/>
      <dgm:t>
        <a:bodyPr/>
        <a:lstStyle/>
        <a:p>
          <a:endParaRPr lang="en-US"/>
        </a:p>
      </dgm:t>
    </dgm:pt>
    <dgm:pt modelId="{6A4F1261-689E-4154-8B1D-CF1844CF2221}" type="sibTrans" cxnId="{8AD0AF1F-58EB-4E98-9F46-8B2D863D245B}">
      <dgm:prSet/>
      <dgm:spPr/>
      <dgm:t>
        <a:bodyPr/>
        <a:lstStyle/>
        <a:p>
          <a:endParaRPr lang="en-US"/>
        </a:p>
      </dgm:t>
    </dgm:pt>
    <dgm:pt modelId="{FF1A81DB-50E0-4E81-88D0-0D10ABF6D05F}" type="pres">
      <dgm:prSet presAssocID="{8906FD02-9C47-4195-B95A-7A8DC9F59DBD}" presName="root" presStyleCnt="0">
        <dgm:presLayoutVars>
          <dgm:dir/>
          <dgm:resizeHandles val="exact"/>
        </dgm:presLayoutVars>
      </dgm:prSet>
      <dgm:spPr/>
    </dgm:pt>
    <dgm:pt modelId="{4C1DDFB1-3B26-4BA2-B11B-5A5997194546}" type="pres">
      <dgm:prSet presAssocID="{9583D7EB-419D-4D43-8C51-A687701634FA}" presName="compNode" presStyleCnt="0"/>
      <dgm:spPr/>
    </dgm:pt>
    <dgm:pt modelId="{30777F53-44EB-4EAE-9916-BC0AD1B0BD97}" type="pres">
      <dgm:prSet presAssocID="{9583D7EB-419D-4D43-8C51-A687701634FA}" presName="bgRect" presStyleLbl="bgShp" presStyleIdx="0" presStyleCnt="8"/>
      <dgm:spPr/>
    </dgm:pt>
    <dgm:pt modelId="{5C03CB15-DF0D-4EF3-8C4B-F2E7B755C934}" type="pres">
      <dgm:prSet presAssocID="{9583D7EB-419D-4D43-8C51-A687701634F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5C666E12-F3A2-468D-8743-B66209AC0F16}" type="pres">
      <dgm:prSet presAssocID="{9583D7EB-419D-4D43-8C51-A687701634FA}" presName="spaceRect" presStyleCnt="0"/>
      <dgm:spPr/>
    </dgm:pt>
    <dgm:pt modelId="{C84FBF50-1459-4D46-A885-F799A0981F06}" type="pres">
      <dgm:prSet presAssocID="{9583D7EB-419D-4D43-8C51-A687701634FA}" presName="parTx" presStyleLbl="revTx" presStyleIdx="0" presStyleCnt="8">
        <dgm:presLayoutVars>
          <dgm:chMax val="0"/>
          <dgm:chPref val="0"/>
        </dgm:presLayoutVars>
      </dgm:prSet>
      <dgm:spPr/>
    </dgm:pt>
    <dgm:pt modelId="{505060D8-0502-4F79-AE90-402DC7454DDC}" type="pres">
      <dgm:prSet presAssocID="{ADBEA546-A049-45F7-857A-A57722FB21CA}" presName="sibTrans" presStyleCnt="0"/>
      <dgm:spPr/>
    </dgm:pt>
    <dgm:pt modelId="{057450FC-70C2-437F-B62F-53239E78E37F}" type="pres">
      <dgm:prSet presAssocID="{A2EB997E-0295-4A13-B8F6-34FE7E22E075}" presName="compNode" presStyleCnt="0"/>
      <dgm:spPr/>
    </dgm:pt>
    <dgm:pt modelId="{8768BBEE-3ED3-42C0-837B-0000E9A5BA7C}" type="pres">
      <dgm:prSet presAssocID="{A2EB997E-0295-4A13-B8F6-34FE7E22E075}" presName="bgRect" presStyleLbl="bgShp" presStyleIdx="1" presStyleCnt="8"/>
      <dgm:spPr/>
    </dgm:pt>
    <dgm:pt modelId="{2E81B989-C041-4491-95F0-067CCB0FE100}" type="pres">
      <dgm:prSet presAssocID="{A2EB997E-0295-4A13-B8F6-34FE7E22E075}"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E5F2C0DA-D131-404F-8C01-C7EA26D6A6F5}" type="pres">
      <dgm:prSet presAssocID="{A2EB997E-0295-4A13-B8F6-34FE7E22E075}" presName="spaceRect" presStyleCnt="0"/>
      <dgm:spPr/>
    </dgm:pt>
    <dgm:pt modelId="{E7DADA13-D9F9-48EA-A5FE-0D9DAD7F5BAC}" type="pres">
      <dgm:prSet presAssocID="{A2EB997E-0295-4A13-B8F6-34FE7E22E075}" presName="parTx" presStyleLbl="revTx" presStyleIdx="1" presStyleCnt="8">
        <dgm:presLayoutVars>
          <dgm:chMax val="0"/>
          <dgm:chPref val="0"/>
        </dgm:presLayoutVars>
      </dgm:prSet>
      <dgm:spPr/>
    </dgm:pt>
    <dgm:pt modelId="{DF1ADAC7-FEFB-4054-BABC-83DF3EF2D6DA}" type="pres">
      <dgm:prSet presAssocID="{8660FD3D-5918-4722-AB31-B7CF18CE7116}" presName="sibTrans" presStyleCnt="0"/>
      <dgm:spPr/>
    </dgm:pt>
    <dgm:pt modelId="{285E8F64-3058-4C6D-A0C4-861D2C083D69}" type="pres">
      <dgm:prSet presAssocID="{233E6653-9CD1-4F5C-95FF-3D87E37FA872}" presName="compNode" presStyleCnt="0"/>
      <dgm:spPr/>
    </dgm:pt>
    <dgm:pt modelId="{51883BAE-2063-4357-8466-BD836C2EE610}" type="pres">
      <dgm:prSet presAssocID="{233E6653-9CD1-4F5C-95FF-3D87E37FA872}" presName="bgRect" presStyleLbl="bgShp" presStyleIdx="2" presStyleCnt="8"/>
      <dgm:spPr/>
    </dgm:pt>
    <dgm:pt modelId="{4665E4E5-17AB-4DBA-B337-FD839A9BA7F4}" type="pres">
      <dgm:prSet presAssocID="{233E6653-9CD1-4F5C-95FF-3D87E37FA872}"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cessor"/>
        </a:ext>
      </dgm:extLst>
    </dgm:pt>
    <dgm:pt modelId="{E1337C84-5F3A-44F7-A7AE-F76969AAA6D6}" type="pres">
      <dgm:prSet presAssocID="{233E6653-9CD1-4F5C-95FF-3D87E37FA872}" presName="spaceRect" presStyleCnt="0"/>
      <dgm:spPr/>
    </dgm:pt>
    <dgm:pt modelId="{4C327717-50EF-450C-B7FD-02F7270F275F}" type="pres">
      <dgm:prSet presAssocID="{233E6653-9CD1-4F5C-95FF-3D87E37FA872}" presName="parTx" presStyleLbl="revTx" presStyleIdx="2" presStyleCnt="8">
        <dgm:presLayoutVars>
          <dgm:chMax val="0"/>
          <dgm:chPref val="0"/>
        </dgm:presLayoutVars>
      </dgm:prSet>
      <dgm:spPr/>
    </dgm:pt>
    <dgm:pt modelId="{535A5A9E-1A44-43F3-A0C7-B71D807E15AF}" type="pres">
      <dgm:prSet presAssocID="{D7F83461-24D8-4063-80F4-E394F828972F}" presName="sibTrans" presStyleCnt="0"/>
      <dgm:spPr/>
    </dgm:pt>
    <dgm:pt modelId="{E9C6E5EF-4FA8-4CCF-845E-AFC0B805F60C}" type="pres">
      <dgm:prSet presAssocID="{4F8C93B7-0518-4580-9A04-7377AC7DB121}" presName="compNode" presStyleCnt="0"/>
      <dgm:spPr/>
    </dgm:pt>
    <dgm:pt modelId="{3D4EB3B5-DA2E-4091-B952-5A62F4547A04}" type="pres">
      <dgm:prSet presAssocID="{4F8C93B7-0518-4580-9A04-7377AC7DB121}" presName="bgRect" presStyleLbl="bgShp" presStyleIdx="3" presStyleCnt="8"/>
      <dgm:spPr/>
    </dgm:pt>
    <dgm:pt modelId="{DB3E8AE0-24B1-4FA2-A9D1-4914B9D13FBC}" type="pres">
      <dgm:prSet presAssocID="{4F8C93B7-0518-4580-9A04-7377AC7DB121}"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86EED1CE-6238-400A-B5EC-7D6E4F08F8D9}" type="pres">
      <dgm:prSet presAssocID="{4F8C93B7-0518-4580-9A04-7377AC7DB121}" presName="spaceRect" presStyleCnt="0"/>
      <dgm:spPr/>
    </dgm:pt>
    <dgm:pt modelId="{2E8E3D2A-9E79-4ECA-8F12-07CCA8AF4E04}" type="pres">
      <dgm:prSet presAssocID="{4F8C93B7-0518-4580-9A04-7377AC7DB121}" presName="parTx" presStyleLbl="revTx" presStyleIdx="3" presStyleCnt="8">
        <dgm:presLayoutVars>
          <dgm:chMax val="0"/>
          <dgm:chPref val="0"/>
        </dgm:presLayoutVars>
      </dgm:prSet>
      <dgm:spPr/>
    </dgm:pt>
    <dgm:pt modelId="{2CE06C64-2940-4731-A71C-232806607A56}" type="pres">
      <dgm:prSet presAssocID="{092602C8-949F-4B3B-92FB-0BE35130B97C}" presName="sibTrans" presStyleCnt="0"/>
      <dgm:spPr/>
    </dgm:pt>
    <dgm:pt modelId="{FA482DCB-7076-4F3A-AF88-C84FC7AE864C}" type="pres">
      <dgm:prSet presAssocID="{8E277CE8-CFDD-4ABD-8A08-CD60C8AD1887}" presName="compNode" presStyleCnt="0"/>
      <dgm:spPr/>
    </dgm:pt>
    <dgm:pt modelId="{4B6C738A-9774-4D82-986A-180E679BE28E}" type="pres">
      <dgm:prSet presAssocID="{8E277CE8-CFDD-4ABD-8A08-CD60C8AD1887}" presName="bgRect" presStyleLbl="bgShp" presStyleIdx="4" presStyleCnt="8"/>
      <dgm:spPr/>
    </dgm:pt>
    <dgm:pt modelId="{4FBF103C-7C34-4A34-9570-B3F026A026C2}" type="pres">
      <dgm:prSet presAssocID="{8E277CE8-CFDD-4ABD-8A08-CD60C8AD1887}"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rning"/>
        </a:ext>
      </dgm:extLst>
    </dgm:pt>
    <dgm:pt modelId="{488AEC06-7B0A-444D-A548-12505F0BBEDF}" type="pres">
      <dgm:prSet presAssocID="{8E277CE8-CFDD-4ABD-8A08-CD60C8AD1887}" presName="spaceRect" presStyleCnt="0"/>
      <dgm:spPr/>
    </dgm:pt>
    <dgm:pt modelId="{453577E3-25CC-469D-AC6F-E4C5D9316C68}" type="pres">
      <dgm:prSet presAssocID="{8E277CE8-CFDD-4ABD-8A08-CD60C8AD1887}" presName="parTx" presStyleLbl="revTx" presStyleIdx="4" presStyleCnt="8">
        <dgm:presLayoutVars>
          <dgm:chMax val="0"/>
          <dgm:chPref val="0"/>
        </dgm:presLayoutVars>
      </dgm:prSet>
      <dgm:spPr/>
    </dgm:pt>
    <dgm:pt modelId="{859B0187-31B5-4155-A6F6-C44BA0341763}" type="pres">
      <dgm:prSet presAssocID="{30442A13-9EB5-471F-A2DF-1D7E3BE8644C}" presName="sibTrans" presStyleCnt="0"/>
      <dgm:spPr/>
    </dgm:pt>
    <dgm:pt modelId="{0FA480AC-582B-434D-A3E5-FE843C73A55C}" type="pres">
      <dgm:prSet presAssocID="{F880C012-8BD0-48D2-9EE2-71E687F4C489}" presName="compNode" presStyleCnt="0"/>
      <dgm:spPr/>
    </dgm:pt>
    <dgm:pt modelId="{4B479C1F-796E-445E-B721-A36559C9D596}" type="pres">
      <dgm:prSet presAssocID="{F880C012-8BD0-48D2-9EE2-71E687F4C489}" presName="bgRect" presStyleLbl="bgShp" presStyleIdx="5" presStyleCnt="8"/>
      <dgm:spPr/>
    </dgm:pt>
    <dgm:pt modelId="{9B6AB267-1CC7-4D9E-B879-5CAEDA5B61D1}" type="pres">
      <dgm:prSet presAssocID="{F880C012-8BD0-48D2-9EE2-71E687F4C489}"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Group"/>
        </a:ext>
      </dgm:extLst>
    </dgm:pt>
    <dgm:pt modelId="{257621FE-FADE-479B-A601-237130825377}" type="pres">
      <dgm:prSet presAssocID="{F880C012-8BD0-48D2-9EE2-71E687F4C489}" presName="spaceRect" presStyleCnt="0"/>
      <dgm:spPr/>
    </dgm:pt>
    <dgm:pt modelId="{4071B676-36A5-419A-82E2-1457908BF5C6}" type="pres">
      <dgm:prSet presAssocID="{F880C012-8BD0-48D2-9EE2-71E687F4C489}" presName="parTx" presStyleLbl="revTx" presStyleIdx="5" presStyleCnt="8">
        <dgm:presLayoutVars>
          <dgm:chMax val="0"/>
          <dgm:chPref val="0"/>
        </dgm:presLayoutVars>
      </dgm:prSet>
      <dgm:spPr/>
    </dgm:pt>
    <dgm:pt modelId="{4E1767EE-87CF-4B04-B7A8-4EA5CF0FE92E}" type="pres">
      <dgm:prSet presAssocID="{6245F6F9-A8CE-4F3D-9C67-21AC20D2DA9B}" presName="sibTrans" presStyleCnt="0"/>
      <dgm:spPr/>
    </dgm:pt>
    <dgm:pt modelId="{FBB27943-8DBE-49E9-A88B-ECF6F0F5F188}" type="pres">
      <dgm:prSet presAssocID="{A5448597-1FC3-4495-A302-B86304F5D957}" presName="compNode" presStyleCnt="0"/>
      <dgm:spPr/>
    </dgm:pt>
    <dgm:pt modelId="{CC7C88E9-5936-4EAC-97A8-C52059C70EB4}" type="pres">
      <dgm:prSet presAssocID="{A5448597-1FC3-4495-A302-B86304F5D957}" presName="bgRect" presStyleLbl="bgShp" presStyleIdx="6" presStyleCnt="8"/>
      <dgm:spPr/>
    </dgm:pt>
    <dgm:pt modelId="{6199F31D-6455-4EAE-996B-5576B1ED764C}" type="pres">
      <dgm:prSet presAssocID="{A5448597-1FC3-4495-A302-B86304F5D957}"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topwatch"/>
        </a:ext>
      </dgm:extLst>
    </dgm:pt>
    <dgm:pt modelId="{B3013765-F04A-4FD0-9973-B5908DB4C61F}" type="pres">
      <dgm:prSet presAssocID="{A5448597-1FC3-4495-A302-B86304F5D957}" presName="spaceRect" presStyleCnt="0"/>
      <dgm:spPr/>
    </dgm:pt>
    <dgm:pt modelId="{B79A2D92-B693-4F28-B0AA-7CCB6C7958F3}" type="pres">
      <dgm:prSet presAssocID="{A5448597-1FC3-4495-A302-B86304F5D957}" presName="parTx" presStyleLbl="revTx" presStyleIdx="6" presStyleCnt="8">
        <dgm:presLayoutVars>
          <dgm:chMax val="0"/>
          <dgm:chPref val="0"/>
        </dgm:presLayoutVars>
      </dgm:prSet>
      <dgm:spPr/>
    </dgm:pt>
    <dgm:pt modelId="{4D6D0404-7BD2-43D4-93C2-F7F20EA460A2}" type="pres">
      <dgm:prSet presAssocID="{282599C4-F9A5-4FA9-8CAC-BC6B1C9F2D9C}" presName="sibTrans" presStyleCnt="0"/>
      <dgm:spPr/>
    </dgm:pt>
    <dgm:pt modelId="{A3010C18-B8E4-447F-A2FC-CEEDF39EC60E}" type="pres">
      <dgm:prSet presAssocID="{D1DBDE4D-A508-47AE-BB64-17E437D297DB}" presName="compNode" presStyleCnt="0"/>
      <dgm:spPr/>
    </dgm:pt>
    <dgm:pt modelId="{A00718A9-A63C-45C4-9C1F-F81DF47192DA}" type="pres">
      <dgm:prSet presAssocID="{D1DBDE4D-A508-47AE-BB64-17E437D297DB}" presName="bgRect" presStyleLbl="bgShp" presStyleIdx="7" presStyleCnt="8"/>
      <dgm:spPr/>
    </dgm:pt>
    <dgm:pt modelId="{86B6C0FF-7F60-4FB7-A81D-4DA77D8FA957}" type="pres">
      <dgm:prSet presAssocID="{D1DBDE4D-A508-47AE-BB64-17E437D297DB}"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Flowchart"/>
        </a:ext>
      </dgm:extLst>
    </dgm:pt>
    <dgm:pt modelId="{5DAA2BCF-AD50-4FA4-A76F-8798A3310B31}" type="pres">
      <dgm:prSet presAssocID="{D1DBDE4D-A508-47AE-BB64-17E437D297DB}" presName="spaceRect" presStyleCnt="0"/>
      <dgm:spPr/>
    </dgm:pt>
    <dgm:pt modelId="{44FB870B-4FE5-40D6-B451-D982A34B424A}" type="pres">
      <dgm:prSet presAssocID="{D1DBDE4D-A508-47AE-BB64-17E437D297DB}" presName="parTx" presStyleLbl="revTx" presStyleIdx="7" presStyleCnt="8">
        <dgm:presLayoutVars>
          <dgm:chMax val="0"/>
          <dgm:chPref val="0"/>
        </dgm:presLayoutVars>
      </dgm:prSet>
      <dgm:spPr/>
    </dgm:pt>
  </dgm:ptLst>
  <dgm:cxnLst>
    <dgm:cxn modelId="{A52E1406-DC29-4E7B-BC98-7D7D135130D8}" srcId="{8906FD02-9C47-4195-B95A-7A8DC9F59DBD}" destId="{A2EB997E-0295-4A13-B8F6-34FE7E22E075}" srcOrd="1" destOrd="0" parTransId="{533FAD92-6985-4E85-986D-2F8BCCF82CB9}" sibTransId="{8660FD3D-5918-4722-AB31-B7CF18CE7116}"/>
    <dgm:cxn modelId="{D59F0713-4EC3-425C-98AE-9FDC434818A5}" type="presOf" srcId="{233E6653-9CD1-4F5C-95FF-3D87E37FA872}" destId="{4C327717-50EF-450C-B7FD-02F7270F275F}" srcOrd="0" destOrd="0" presId="urn:microsoft.com/office/officeart/2018/2/layout/IconVerticalSolidList"/>
    <dgm:cxn modelId="{716C9E18-7971-4F36-AA5A-FC922329CBE8}" srcId="{8906FD02-9C47-4195-B95A-7A8DC9F59DBD}" destId="{233E6653-9CD1-4F5C-95FF-3D87E37FA872}" srcOrd="2" destOrd="0" parTransId="{7E6CE3A6-BBB9-4428-A715-3ACCF0EED5C5}" sibTransId="{D7F83461-24D8-4063-80F4-E394F828972F}"/>
    <dgm:cxn modelId="{8AD0AF1F-58EB-4E98-9F46-8B2D863D245B}" srcId="{8906FD02-9C47-4195-B95A-7A8DC9F59DBD}" destId="{D1DBDE4D-A508-47AE-BB64-17E437D297DB}" srcOrd="7" destOrd="0" parTransId="{8A666E3C-2824-4605-8AC3-D163615783F0}" sibTransId="{6A4F1261-689E-4154-8B1D-CF1844CF2221}"/>
    <dgm:cxn modelId="{0474ED25-7AB7-49CA-AAFD-49314FA36503}" type="presOf" srcId="{A5448597-1FC3-4495-A302-B86304F5D957}" destId="{B79A2D92-B693-4F28-B0AA-7CCB6C7958F3}" srcOrd="0" destOrd="0" presId="urn:microsoft.com/office/officeart/2018/2/layout/IconVerticalSolidList"/>
    <dgm:cxn modelId="{FDE3F828-BA2F-47D4-ADD9-443F350FC122}" type="presOf" srcId="{F880C012-8BD0-48D2-9EE2-71E687F4C489}" destId="{4071B676-36A5-419A-82E2-1457908BF5C6}" srcOrd="0" destOrd="0" presId="urn:microsoft.com/office/officeart/2018/2/layout/IconVerticalSolidList"/>
    <dgm:cxn modelId="{7EDC3A29-9323-4E3D-A03D-18BCBA28F981}" srcId="{8906FD02-9C47-4195-B95A-7A8DC9F59DBD}" destId="{F880C012-8BD0-48D2-9EE2-71E687F4C489}" srcOrd="5" destOrd="0" parTransId="{8F8AB4E8-B2D6-49BF-A128-3182347AF634}" sibTransId="{6245F6F9-A8CE-4F3D-9C67-21AC20D2DA9B}"/>
    <dgm:cxn modelId="{EB16502A-5A6E-41C0-856D-E91D4C63BF8F}" type="presOf" srcId="{8906FD02-9C47-4195-B95A-7A8DC9F59DBD}" destId="{FF1A81DB-50E0-4E81-88D0-0D10ABF6D05F}" srcOrd="0" destOrd="0" presId="urn:microsoft.com/office/officeart/2018/2/layout/IconVerticalSolidList"/>
    <dgm:cxn modelId="{63EE4D2C-DC77-4C20-A4FA-F244DFD7ED2C}" srcId="{8906FD02-9C47-4195-B95A-7A8DC9F59DBD}" destId="{A5448597-1FC3-4495-A302-B86304F5D957}" srcOrd="6" destOrd="0" parTransId="{ABC987BC-3718-4835-A36B-B04D9425308B}" sibTransId="{282599C4-F9A5-4FA9-8CAC-BC6B1C9F2D9C}"/>
    <dgm:cxn modelId="{15BB544D-A376-410B-8376-0FC89F6A8622}" type="presOf" srcId="{4F8C93B7-0518-4580-9A04-7377AC7DB121}" destId="{2E8E3D2A-9E79-4ECA-8F12-07CCA8AF4E04}" srcOrd="0" destOrd="0" presId="urn:microsoft.com/office/officeart/2018/2/layout/IconVerticalSolidList"/>
    <dgm:cxn modelId="{623D9257-89BE-476F-896B-0C0E3608D9C9}" type="presOf" srcId="{9583D7EB-419D-4D43-8C51-A687701634FA}" destId="{C84FBF50-1459-4D46-A885-F799A0981F06}" srcOrd="0" destOrd="0" presId="urn:microsoft.com/office/officeart/2018/2/layout/IconVerticalSolidList"/>
    <dgm:cxn modelId="{050EAC7F-F7FC-4668-BBCF-7168898E88BE}" srcId="{8906FD02-9C47-4195-B95A-7A8DC9F59DBD}" destId="{8E277CE8-CFDD-4ABD-8A08-CD60C8AD1887}" srcOrd="4" destOrd="0" parTransId="{9087DDD2-74FD-40DC-9D35-6EC8AE1D6DC5}" sibTransId="{30442A13-9EB5-471F-A2DF-1D7E3BE8644C}"/>
    <dgm:cxn modelId="{9412FA95-8577-4E17-972E-6E236E78B22E}" srcId="{8906FD02-9C47-4195-B95A-7A8DC9F59DBD}" destId="{9583D7EB-419D-4D43-8C51-A687701634FA}" srcOrd="0" destOrd="0" parTransId="{A8B75563-BB2C-4501-959F-75FDF37A8421}" sibTransId="{ADBEA546-A049-45F7-857A-A57722FB21CA}"/>
    <dgm:cxn modelId="{2C55E6B1-5D36-4459-AA67-0F41F36ACB63}" type="presOf" srcId="{8E277CE8-CFDD-4ABD-8A08-CD60C8AD1887}" destId="{453577E3-25CC-469D-AC6F-E4C5D9316C68}" srcOrd="0" destOrd="0" presId="urn:microsoft.com/office/officeart/2018/2/layout/IconVerticalSolidList"/>
    <dgm:cxn modelId="{132710C5-70D2-446B-84F1-CD6A8046AF84}" srcId="{8906FD02-9C47-4195-B95A-7A8DC9F59DBD}" destId="{4F8C93B7-0518-4580-9A04-7377AC7DB121}" srcOrd="3" destOrd="0" parTransId="{8B9D9CF1-DA1C-4997-A60E-39AB868700C5}" sibTransId="{092602C8-949F-4B3B-92FB-0BE35130B97C}"/>
    <dgm:cxn modelId="{F22239CC-A943-42D2-9831-A025ADA5AB97}" type="presOf" srcId="{D1DBDE4D-A508-47AE-BB64-17E437D297DB}" destId="{44FB870B-4FE5-40D6-B451-D982A34B424A}" srcOrd="0" destOrd="0" presId="urn:microsoft.com/office/officeart/2018/2/layout/IconVerticalSolidList"/>
    <dgm:cxn modelId="{CF7E09E3-E3D3-41C4-94B6-B3497E54EF4F}" type="presOf" srcId="{A2EB997E-0295-4A13-B8F6-34FE7E22E075}" destId="{E7DADA13-D9F9-48EA-A5FE-0D9DAD7F5BAC}" srcOrd="0" destOrd="0" presId="urn:microsoft.com/office/officeart/2018/2/layout/IconVerticalSolidList"/>
    <dgm:cxn modelId="{F7DF9541-EB01-4205-B68E-8EFFAFA369F2}" type="presParOf" srcId="{FF1A81DB-50E0-4E81-88D0-0D10ABF6D05F}" destId="{4C1DDFB1-3B26-4BA2-B11B-5A5997194546}" srcOrd="0" destOrd="0" presId="urn:microsoft.com/office/officeart/2018/2/layout/IconVerticalSolidList"/>
    <dgm:cxn modelId="{BF527E66-EDA4-4FF1-B858-5FB8D539DDAF}" type="presParOf" srcId="{4C1DDFB1-3B26-4BA2-B11B-5A5997194546}" destId="{30777F53-44EB-4EAE-9916-BC0AD1B0BD97}" srcOrd="0" destOrd="0" presId="urn:microsoft.com/office/officeart/2018/2/layout/IconVerticalSolidList"/>
    <dgm:cxn modelId="{58B94215-2795-459A-92CE-5AA7099F48BD}" type="presParOf" srcId="{4C1DDFB1-3B26-4BA2-B11B-5A5997194546}" destId="{5C03CB15-DF0D-4EF3-8C4B-F2E7B755C934}" srcOrd="1" destOrd="0" presId="urn:microsoft.com/office/officeart/2018/2/layout/IconVerticalSolidList"/>
    <dgm:cxn modelId="{036F7B76-1575-4007-9B8F-6E232798A6FC}" type="presParOf" srcId="{4C1DDFB1-3B26-4BA2-B11B-5A5997194546}" destId="{5C666E12-F3A2-468D-8743-B66209AC0F16}" srcOrd="2" destOrd="0" presId="urn:microsoft.com/office/officeart/2018/2/layout/IconVerticalSolidList"/>
    <dgm:cxn modelId="{671FD003-13E1-4E23-AD26-FF374268BBE0}" type="presParOf" srcId="{4C1DDFB1-3B26-4BA2-B11B-5A5997194546}" destId="{C84FBF50-1459-4D46-A885-F799A0981F06}" srcOrd="3" destOrd="0" presId="urn:microsoft.com/office/officeart/2018/2/layout/IconVerticalSolidList"/>
    <dgm:cxn modelId="{1FD1FCBC-EA32-4008-8D8D-C15CA19D78BF}" type="presParOf" srcId="{FF1A81DB-50E0-4E81-88D0-0D10ABF6D05F}" destId="{505060D8-0502-4F79-AE90-402DC7454DDC}" srcOrd="1" destOrd="0" presId="urn:microsoft.com/office/officeart/2018/2/layout/IconVerticalSolidList"/>
    <dgm:cxn modelId="{35C6B9C0-6C21-47BD-832A-60FA344AB97B}" type="presParOf" srcId="{FF1A81DB-50E0-4E81-88D0-0D10ABF6D05F}" destId="{057450FC-70C2-437F-B62F-53239E78E37F}" srcOrd="2" destOrd="0" presId="urn:microsoft.com/office/officeart/2018/2/layout/IconVerticalSolidList"/>
    <dgm:cxn modelId="{80FAD660-7EFA-4FDA-9F9C-95ED749242D1}" type="presParOf" srcId="{057450FC-70C2-437F-B62F-53239E78E37F}" destId="{8768BBEE-3ED3-42C0-837B-0000E9A5BA7C}" srcOrd="0" destOrd="0" presId="urn:microsoft.com/office/officeart/2018/2/layout/IconVerticalSolidList"/>
    <dgm:cxn modelId="{04224707-55BD-4EA3-96C7-2C45B4DA7130}" type="presParOf" srcId="{057450FC-70C2-437F-B62F-53239E78E37F}" destId="{2E81B989-C041-4491-95F0-067CCB0FE100}" srcOrd="1" destOrd="0" presId="urn:microsoft.com/office/officeart/2018/2/layout/IconVerticalSolidList"/>
    <dgm:cxn modelId="{A66464EC-E546-4596-8656-24E8627F11AF}" type="presParOf" srcId="{057450FC-70C2-437F-B62F-53239E78E37F}" destId="{E5F2C0DA-D131-404F-8C01-C7EA26D6A6F5}" srcOrd="2" destOrd="0" presId="urn:microsoft.com/office/officeart/2018/2/layout/IconVerticalSolidList"/>
    <dgm:cxn modelId="{D721001C-5C04-453B-BFE3-BFFEC59683A0}" type="presParOf" srcId="{057450FC-70C2-437F-B62F-53239E78E37F}" destId="{E7DADA13-D9F9-48EA-A5FE-0D9DAD7F5BAC}" srcOrd="3" destOrd="0" presId="urn:microsoft.com/office/officeart/2018/2/layout/IconVerticalSolidList"/>
    <dgm:cxn modelId="{758B261D-FF3F-4888-B9AB-25A48695AF68}" type="presParOf" srcId="{FF1A81DB-50E0-4E81-88D0-0D10ABF6D05F}" destId="{DF1ADAC7-FEFB-4054-BABC-83DF3EF2D6DA}" srcOrd="3" destOrd="0" presId="urn:microsoft.com/office/officeart/2018/2/layout/IconVerticalSolidList"/>
    <dgm:cxn modelId="{8BD54D68-BCCC-4F42-BDC5-31F6FFAA8AC1}" type="presParOf" srcId="{FF1A81DB-50E0-4E81-88D0-0D10ABF6D05F}" destId="{285E8F64-3058-4C6D-A0C4-861D2C083D69}" srcOrd="4" destOrd="0" presId="urn:microsoft.com/office/officeart/2018/2/layout/IconVerticalSolidList"/>
    <dgm:cxn modelId="{96BF9086-3ABF-4182-99A7-2C657145B55E}" type="presParOf" srcId="{285E8F64-3058-4C6D-A0C4-861D2C083D69}" destId="{51883BAE-2063-4357-8466-BD836C2EE610}" srcOrd="0" destOrd="0" presId="urn:microsoft.com/office/officeart/2018/2/layout/IconVerticalSolidList"/>
    <dgm:cxn modelId="{7DF9104F-0AB4-479E-922E-943F5E1A93C5}" type="presParOf" srcId="{285E8F64-3058-4C6D-A0C4-861D2C083D69}" destId="{4665E4E5-17AB-4DBA-B337-FD839A9BA7F4}" srcOrd="1" destOrd="0" presId="urn:microsoft.com/office/officeart/2018/2/layout/IconVerticalSolidList"/>
    <dgm:cxn modelId="{7D90C82E-25FD-4DD0-BF3F-D3BAD50B92CC}" type="presParOf" srcId="{285E8F64-3058-4C6D-A0C4-861D2C083D69}" destId="{E1337C84-5F3A-44F7-A7AE-F76969AAA6D6}" srcOrd="2" destOrd="0" presId="urn:microsoft.com/office/officeart/2018/2/layout/IconVerticalSolidList"/>
    <dgm:cxn modelId="{760D2954-F689-4260-A460-AC591CAB6E85}" type="presParOf" srcId="{285E8F64-3058-4C6D-A0C4-861D2C083D69}" destId="{4C327717-50EF-450C-B7FD-02F7270F275F}" srcOrd="3" destOrd="0" presId="urn:microsoft.com/office/officeart/2018/2/layout/IconVerticalSolidList"/>
    <dgm:cxn modelId="{D15EA67A-3ED7-4F69-9170-37168E936A00}" type="presParOf" srcId="{FF1A81DB-50E0-4E81-88D0-0D10ABF6D05F}" destId="{535A5A9E-1A44-43F3-A0C7-B71D807E15AF}" srcOrd="5" destOrd="0" presId="urn:microsoft.com/office/officeart/2018/2/layout/IconVerticalSolidList"/>
    <dgm:cxn modelId="{D6261387-C60C-47C7-A4DE-EF5C5B5F987C}" type="presParOf" srcId="{FF1A81DB-50E0-4E81-88D0-0D10ABF6D05F}" destId="{E9C6E5EF-4FA8-4CCF-845E-AFC0B805F60C}" srcOrd="6" destOrd="0" presId="urn:microsoft.com/office/officeart/2018/2/layout/IconVerticalSolidList"/>
    <dgm:cxn modelId="{91051948-6552-44A6-BF8F-B937C8E7F32D}" type="presParOf" srcId="{E9C6E5EF-4FA8-4CCF-845E-AFC0B805F60C}" destId="{3D4EB3B5-DA2E-4091-B952-5A62F4547A04}" srcOrd="0" destOrd="0" presId="urn:microsoft.com/office/officeart/2018/2/layout/IconVerticalSolidList"/>
    <dgm:cxn modelId="{5B8F5476-43E4-40E5-A45F-74BB7E67344D}" type="presParOf" srcId="{E9C6E5EF-4FA8-4CCF-845E-AFC0B805F60C}" destId="{DB3E8AE0-24B1-4FA2-A9D1-4914B9D13FBC}" srcOrd="1" destOrd="0" presId="urn:microsoft.com/office/officeart/2018/2/layout/IconVerticalSolidList"/>
    <dgm:cxn modelId="{55BB768B-2585-45C3-8599-5125D2D49812}" type="presParOf" srcId="{E9C6E5EF-4FA8-4CCF-845E-AFC0B805F60C}" destId="{86EED1CE-6238-400A-B5EC-7D6E4F08F8D9}" srcOrd="2" destOrd="0" presId="urn:microsoft.com/office/officeart/2018/2/layout/IconVerticalSolidList"/>
    <dgm:cxn modelId="{E72500EE-A8A5-4232-A896-B2D297412914}" type="presParOf" srcId="{E9C6E5EF-4FA8-4CCF-845E-AFC0B805F60C}" destId="{2E8E3D2A-9E79-4ECA-8F12-07CCA8AF4E04}" srcOrd="3" destOrd="0" presId="urn:microsoft.com/office/officeart/2018/2/layout/IconVerticalSolidList"/>
    <dgm:cxn modelId="{B0A9F922-96F4-46B9-8214-428054C6C6E9}" type="presParOf" srcId="{FF1A81DB-50E0-4E81-88D0-0D10ABF6D05F}" destId="{2CE06C64-2940-4731-A71C-232806607A56}" srcOrd="7" destOrd="0" presId="urn:microsoft.com/office/officeart/2018/2/layout/IconVerticalSolidList"/>
    <dgm:cxn modelId="{5B69E891-F39C-4E7B-8BE5-32AACADFD84D}" type="presParOf" srcId="{FF1A81DB-50E0-4E81-88D0-0D10ABF6D05F}" destId="{FA482DCB-7076-4F3A-AF88-C84FC7AE864C}" srcOrd="8" destOrd="0" presId="urn:microsoft.com/office/officeart/2018/2/layout/IconVerticalSolidList"/>
    <dgm:cxn modelId="{4263E244-B162-4972-9E08-0920891D551D}" type="presParOf" srcId="{FA482DCB-7076-4F3A-AF88-C84FC7AE864C}" destId="{4B6C738A-9774-4D82-986A-180E679BE28E}" srcOrd="0" destOrd="0" presId="urn:microsoft.com/office/officeart/2018/2/layout/IconVerticalSolidList"/>
    <dgm:cxn modelId="{4367A410-1A38-4355-BD34-C13D66D3331D}" type="presParOf" srcId="{FA482DCB-7076-4F3A-AF88-C84FC7AE864C}" destId="{4FBF103C-7C34-4A34-9570-B3F026A026C2}" srcOrd="1" destOrd="0" presId="urn:microsoft.com/office/officeart/2018/2/layout/IconVerticalSolidList"/>
    <dgm:cxn modelId="{7DC5CD20-EC95-4B61-B597-6E289F928641}" type="presParOf" srcId="{FA482DCB-7076-4F3A-AF88-C84FC7AE864C}" destId="{488AEC06-7B0A-444D-A548-12505F0BBEDF}" srcOrd="2" destOrd="0" presId="urn:microsoft.com/office/officeart/2018/2/layout/IconVerticalSolidList"/>
    <dgm:cxn modelId="{C3BE7D41-F6DF-4789-8488-A70CC971BF7E}" type="presParOf" srcId="{FA482DCB-7076-4F3A-AF88-C84FC7AE864C}" destId="{453577E3-25CC-469D-AC6F-E4C5D9316C68}" srcOrd="3" destOrd="0" presId="urn:microsoft.com/office/officeart/2018/2/layout/IconVerticalSolidList"/>
    <dgm:cxn modelId="{AF50CF2F-79C7-4506-B1AB-D2F0BE21A913}" type="presParOf" srcId="{FF1A81DB-50E0-4E81-88D0-0D10ABF6D05F}" destId="{859B0187-31B5-4155-A6F6-C44BA0341763}" srcOrd="9" destOrd="0" presId="urn:microsoft.com/office/officeart/2018/2/layout/IconVerticalSolidList"/>
    <dgm:cxn modelId="{4DD31809-036A-4B97-ADA1-0E5FA579E92C}" type="presParOf" srcId="{FF1A81DB-50E0-4E81-88D0-0D10ABF6D05F}" destId="{0FA480AC-582B-434D-A3E5-FE843C73A55C}" srcOrd="10" destOrd="0" presId="urn:microsoft.com/office/officeart/2018/2/layout/IconVerticalSolidList"/>
    <dgm:cxn modelId="{D5F66751-9E13-437E-A5E6-5178CB6A1139}" type="presParOf" srcId="{0FA480AC-582B-434D-A3E5-FE843C73A55C}" destId="{4B479C1F-796E-445E-B721-A36559C9D596}" srcOrd="0" destOrd="0" presId="urn:microsoft.com/office/officeart/2018/2/layout/IconVerticalSolidList"/>
    <dgm:cxn modelId="{149464FD-CF64-4CEA-BC8E-F720ADC61C1F}" type="presParOf" srcId="{0FA480AC-582B-434D-A3E5-FE843C73A55C}" destId="{9B6AB267-1CC7-4D9E-B879-5CAEDA5B61D1}" srcOrd="1" destOrd="0" presId="urn:microsoft.com/office/officeart/2018/2/layout/IconVerticalSolidList"/>
    <dgm:cxn modelId="{92EAA0A6-47E7-4A8F-B1F1-B80B0A9F031D}" type="presParOf" srcId="{0FA480AC-582B-434D-A3E5-FE843C73A55C}" destId="{257621FE-FADE-479B-A601-237130825377}" srcOrd="2" destOrd="0" presId="urn:microsoft.com/office/officeart/2018/2/layout/IconVerticalSolidList"/>
    <dgm:cxn modelId="{2C26E9F9-5D59-439C-8586-6A6F20C4323C}" type="presParOf" srcId="{0FA480AC-582B-434D-A3E5-FE843C73A55C}" destId="{4071B676-36A5-419A-82E2-1457908BF5C6}" srcOrd="3" destOrd="0" presId="urn:microsoft.com/office/officeart/2018/2/layout/IconVerticalSolidList"/>
    <dgm:cxn modelId="{F3A3C035-AD72-46A3-A4E5-2A06129CC5EA}" type="presParOf" srcId="{FF1A81DB-50E0-4E81-88D0-0D10ABF6D05F}" destId="{4E1767EE-87CF-4B04-B7A8-4EA5CF0FE92E}" srcOrd="11" destOrd="0" presId="urn:microsoft.com/office/officeart/2018/2/layout/IconVerticalSolidList"/>
    <dgm:cxn modelId="{EEF4EAAC-2017-4CE9-95C7-98F3816FD6E4}" type="presParOf" srcId="{FF1A81DB-50E0-4E81-88D0-0D10ABF6D05F}" destId="{FBB27943-8DBE-49E9-A88B-ECF6F0F5F188}" srcOrd="12" destOrd="0" presId="urn:microsoft.com/office/officeart/2018/2/layout/IconVerticalSolidList"/>
    <dgm:cxn modelId="{F6068A95-8C48-4A0D-8ED2-3DEC87AA5765}" type="presParOf" srcId="{FBB27943-8DBE-49E9-A88B-ECF6F0F5F188}" destId="{CC7C88E9-5936-4EAC-97A8-C52059C70EB4}" srcOrd="0" destOrd="0" presId="urn:microsoft.com/office/officeart/2018/2/layout/IconVerticalSolidList"/>
    <dgm:cxn modelId="{3845D7D1-A7E8-4785-89B5-A3DB9565C1C8}" type="presParOf" srcId="{FBB27943-8DBE-49E9-A88B-ECF6F0F5F188}" destId="{6199F31D-6455-4EAE-996B-5576B1ED764C}" srcOrd="1" destOrd="0" presId="urn:microsoft.com/office/officeart/2018/2/layout/IconVerticalSolidList"/>
    <dgm:cxn modelId="{E59788C3-A8F7-4421-8287-120E68C05569}" type="presParOf" srcId="{FBB27943-8DBE-49E9-A88B-ECF6F0F5F188}" destId="{B3013765-F04A-4FD0-9973-B5908DB4C61F}" srcOrd="2" destOrd="0" presId="urn:microsoft.com/office/officeart/2018/2/layout/IconVerticalSolidList"/>
    <dgm:cxn modelId="{71D6CA56-B52C-4E13-8494-4914C6E3352F}" type="presParOf" srcId="{FBB27943-8DBE-49E9-A88B-ECF6F0F5F188}" destId="{B79A2D92-B693-4F28-B0AA-7CCB6C7958F3}" srcOrd="3" destOrd="0" presId="urn:microsoft.com/office/officeart/2018/2/layout/IconVerticalSolidList"/>
    <dgm:cxn modelId="{67537439-F4A0-43B1-82CF-23E43D720360}" type="presParOf" srcId="{FF1A81DB-50E0-4E81-88D0-0D10ABF6D05F}" destId="{4D6D0404-7BD2-43D4-93C2-F7F20EA460A2}" srcOrd="13" destOrd="0" presId="urn:microsoft.com/office/officeart/2018/2/layout/IconVerticalSolidList"/>
    <dgm:cxn modelId="{52F16A04-E54E-4247-88C9-56BD467F39EC}" type="presParOf" srcId="{FF1A81DB-50E0-4E81-88D0-0D10ABF6D05F}" destId="{A3010C18-B8E4-447F-A2FC-CEEDF39EC60E}" srcOrd="14" destOrd="0" presId="urn:microsoft.com/office/officeart/2018/2/layout/IconVerticalSolidList"/>
    <dgm:cxn modelId="{E6A0E4BB-652F-439A-8806-50CD4E066678}" type="presParOf" srcId="{A3010C18-B8E4-447F-A2FC-CEEDF39EC60E}" destId="{A00718A9-A63C-45C4-9C1F-F81DF47192DA}" srcOrd="0" destOrd="0" presId="urn:microsoft.com/office/officeart/2018/2/layout/IconVerticalSolidList"/>
    <dgm:cxn modelId="{DB0BCD4F-39A4-4EB2-8F16-27A9C0A0699B}" type="presParOf" srcId="{A3010C18-B8E4-447F-A2FC-CEEDF39EC60E}" destId="{86B6C0FF-7F60-4FB7-A81D-4DA77D8FA957}" srcOrd="1" destOrd="0" presId="urn:microsoft.com/office/officeart/2018/2/layout/IconVerticalSolidList"/>
    <dgm:cxn modelId="{9E083C40-B1C1-45D1-9545-66B7809C149B}" type="presParOf" srcId="{A3010C18-B8E4-447F-A2FC-CEEDF39EC60E}" destId="{5DAA2BCF-AD50-4FA4-A76F-8798A3310B31}" srcOrd="2" destOrd="0" presId="urn:microsoft.com/office/officeart/2018/2/layout/IconVerticalSolidList"/>
    <dgm:cxn modelId="{AD71193B-C431-42EE-BFA7-176966EEE486}" type="presParOf" srcId="{A3010C18-B8E4-447F-A2FC-CEEDF39EC60E}" destId="{44FB870B-4FE5-40D6-B451-D982A34B42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B08A5E-7182-4843-9CCD-922FDC718B8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89DC5E8-664C-4188-82A5-1556437421F6}">
      <dgm:prSet/>
      <dgm:spPr/>
      <dgm:t>
        <a:bodyPr/>
        <a:lstStyle/>
        <a:p>
          <a:r>
            <a:rPr lang="es-MX" b="1" dirty="0">
              <a:solidFill>
                <a:schemeClr val="tx1"/>
              </a:solidFill>
            </a:rPr>
            <a:t>Bibliografía</a:t>
          </a:r>
          <a:endParaRPr lang="en-US" dirty="0">
            <a:solidFill>
              <a:schemeClr val="tx1"/>
            </a:solidFill>
          </a:endParaRPr>
        </a:p>
      </dgm:t>
    </dgm:pt>
    <dgm:pt modelId="{5620ACE7-54BD-4865-BE10-7AA326C808C6}" type="parTrans" cxnId="{E37079B1-C95E-40B6-99F6-33CA3E5A3095}">
      <dgm:prSet/>
      <dgm:spPr/>
      <dgm:t>
        <a:bodyPr/>
        <a:lstStyle/>
        <a:p>
          <a:endParaRPr lang="en-US"/>
        </a:p>
      </dgm:t>
    </dgm:pt>
    <dgm:pt modelId="{47943A0F-2EFD-41FE-B734-7B2E534F1C9C}" type="sibTrans" cxnId="{E37079B1-C95E-40B6-99F6-33CA3E5A3095}">
      <dgm:prSet/>
      <dgm:spPr/>
      <dgm:t>
        <a:bodyPr/>
        <a:lstStyle/>
        <a:p>
          <a:endParaRPr lang="en-US"/>
        </a:p>
      </dgm:t>
    </dgm:pt>
    <dgm:pt modelId="{3BDEA0F4-C0C9-4CCD-8415-AC46E1051F8F}">
      <dgm:prSet/>
      <dgm:spPr/>
      <dgm:t>
        <a:bodyPr/>
        <a:lstStyle/>
        <a:p>
          <a:r>
            <a:rPr lang="es-MX"/>
            <a:t>Gamma, E., Helm, R., Johnson, R., &amp; Vlissides, J. (1994). Design Patterns: Elements of Reusable Object-Oriented Software. Addison-Wesley Professional.</a:t>
          </a:r>
          <a:endParaRPr lang="en-US"/>
        </a:p>
      </dgm:t>
    </dgm:pt>
    <dgm:pt modelId="{12F17C73-36F0-423D-BCED-55AEEA6010E7}" type="parTrans" cxnId="{A262FD26-0ADC-4C8C-9ED3-9AC0D89EC380}">
      <dgm:prSet/>
      <dgm:spPr/>
      <dgm:t>
        <a:bodyPr/>
        <a:lstStyle/>
        <a:p>
          <a:endParaRPr lang="en-US"/>
        </a:p>
      </dgm:t>
    </dgm:pt>
    <dgm:pt modelId="{3D4D3697-F9A4-4AA9-B3BA-E58FFC2D9AF9}" type="sibTrans" cxnId="{A262FD26-0ADC-4C8C-9ED3-9AC0D89EC380}">
      <dgm:prSet/>
      <dgm:spPr/>
      <dgm:t>
        <a:bodyPr/>
        <a:lstStyle/>
        <a:p>
          <a:endParaRPr lang="en-US"/>
        </a:p>
      </dgm:t>
    </dgm:pt>
    <dgm:pt modelId="{EE450F13-D1EC-477E-953A-7C426F257E12}">
      <dgm:prSet/>
      <dgm:spPr/>
      <dgm:t>
        <a:bodyPr/>
        <a:lstStyle/>
        <a:p>
          <a:r>
            <a:rPr lang="es-MX"/>
            <a:t>Fowler, M. (2002). Patterns of Enterprise Application Architecture. Addison-Wesley Professional.</a:t>
          </a:r>
          <a:endParaRPr lang="en-US"/>
        </a:p>
      </dgm:t>
    </dgm:pt>
    <dgm:pt modelId="{3B91F024-83EA-4651-A037-BF8D50ABC2DC}" type="parTrans" cxnId="{BE1F9CCA-5B8A-4817-B75F-E4EAE5B926A3}">
      <dgm:prSet/>
      <dgm:spPr/>
      <dgm:t>
        <a:bodyPr/>
        <a:lstStyle/>
        <a:p>
          <a:endParaRPr lang="en-US"/>
        </a:p>
      </dgm:t>
    </dgm:pt>
    <dgm:pt modelId="{C9789CA0-DE06-45FA-9A77-DD5B9700149B}" type="sibTrans" cxnId="{BE1F9CCA-5B8A-4817-B75F-E4EAE5B926A3}">
      <dgm:prSet/>
      <dgm:spPr/>
      <dgm:t>
        <a:bodyPr/>
        <a:lstStyle/>
        <a:p>
          <a:endParaRPr lang="en-US"/>
        </a:p>
      </dgm:t>
    </dgm:pt>
    <dgm:pt modelId="{D9F90038-95F3-4937-B35C-ABE42CF8795A}">
      <dgm:prSet/>
      <dgm:spPr/>
      <dgm:t>
        <a:bodyPr/>
        <a:lstStyle/>
        <a:p>
          <a:r>
            <a:rPr lang="es-MX"/>
            <a:t>Hunt, A., &amp; Thomas, D. (1999). The Pragmatic Programmer: From Journeyman to Master. Addison-Wesley Professional.</a:t>
          </a:r>
          <a:endParaRPr lang="en-US"/>
        </a:p>
      </dgm:t>
    </dgm:pt>
    <dgm:pt modelId="{8A0FF16C-14A4-4565-AC58-D5F9EE64E2C7}" type="parTrans" cxnId="{D79B1B33-16FC-4FE3-9099-C98EFD62AE04}">
      <dgm:prSet/>
      <dgm:spPr/>
      <dgm:t>
        <a:bodyPr/>
        <a:lstStyle/>
        <a:p>
          <a:endParaRPr lang="en-US"/>
        </a:p>
      </dgm:t>
    </dgm:pt>
    <dgm:pt modelId="{87ACBF4E-4A8C-4E8D-AD1B-8AE773482F30}" type="sibTrans" cxnId="{D79B1B33-16FC-4FE3-9099-C98EFD62AE04}">
      <dgm:prSet/>
      <dgm:spPr/>
      <dgm:t>
        <a:bodyPr/>
        <a:lstStyle/>
        <a:p>
          <a:endParaRPr lang="en-US"/>
        </a:p>
      </dgm:t>
    </dgm:pt>
    <dgm:pt modelId="{6B3F5909-E51E-48F9-8D0B-56622134567C}">
      <dgm:prSet/>
      <dgm:spPr/>
      <dgm:t>
        <a:bodyPr/>
        <a:lstStyle/>
        <a:p>
          <a:r>
            <a:rPr lang="es-MX" b="1" dirty="0">
              <a:solidFill>
                <a:schemeClr val="tx1"/>
              </a:solidFill>
            </a:rPr>
            <a:t>Recursos en Línea</a:t>
          </a:r>
          <a:endParaRPr lang="en-US" dirty="0">
            <a:solidFill>
              <a:schemeClr val="tx1"/>
            </a:solidFill>
          </a:endParaRPr>
        </a:p>
      </dgm:t>
    </dgm:pt>
    <dgm:pt modelId="{8B9C5C62-4CC4-4237-B1CE-6D612699DCB0}" type="parTrans" cxnId="{824FC5A0-B1F9-4A78-996F-2104F78314D0}">
      <dgm:prSet/>
      <dgm:spPr/>
      <dgm:t>
        <a:bodyPr/>
        <a:lstStyle/>
        <a:p>
          <a:endParaRPr lang="en-US"/>
        </a:p>
      </dgm:t>
    </dgm:pt>
    <dgm:pt modelId="{D1649749-3608-4CBF-9465-8D0F211BFB23}" type="sibTrans" cxnId="{824FC5A0-B1F9-4A78-996F-2104F78314D0}">
      <dgm:prSet/>
      <dgm:spPr/>
      <dgm:t>
        <a:bodyPr/>
        <a:lstStyle/>
        <a:p>
          <a:endParaRPr lang="en-US"/>
        </a:p>
      </dgm:t>
    </dgm:pt>
    <dgm:pt modelId="{CADF7383-65A8-46DE-8402-8CA7A77DA275}">
      <dgm:prSet/>
      <dgm:spPr/>
      <dgm:t>
        <a:bodyPr/>
        <a:lstStyle/>
        <a:p>
          <a:r>
            <a:rPr lang="es-MX"/>
            <a:t>Documentación oficial de GitHub: https://docs.github.com</a:t>
          </a:r>
          <a:endParaRPr lang="en-US"/>
        </a:p>
      </dgm:t>
    </dgm:pt>
    <dgm:pt modelId="{8E234F00-BED5-425E-8236-4E84783578B9}" type="parTrans" cxnId="{0D83A7B9-28F7-41BF-903D-A268312F29E4}">
      <dgm:prSet/>
      <dgm:spPr/>
      <dgm:t>
        <a:bodyPr/>
        <a:lstStyle/>
        <a:p>
          <a:endParaRPr lang="en-US"/>
        </a:p>
      </dgm:t>
    </dgm:pt>
    <dgm:pt modelId="{7E291695-339C-4C8E-A52D-2BA15F47E6D7}" type="sibTrans" cxnId="{0D83A7B9-28F7-41BF-903D-A268312F29E4}">
      <dgm:prSet/>
      <dgm:spPr/>
      <dgm:t>
        <a:bodyPr/>
        <a:lstStyle/>
        <a:p>
          <a:endParaRPr lang="en-US"/>
        </a:p>
      </dgm:t>
    </dgm:pt>
    <dgm:pt modelId="{7DAFA12B-3819-4BA7-9A91-4DD7D1916CC0}">
      <dgm:prSet/>
      <dgm:spPr/>
      <dgm:t>
        <a:bodyPr/>
        <a:lstStyle/>
        <a:p>
          <a:r>
            <a:rPr lang="es-MX"/>
            <a:t>Documentación oficial de Docker: https://docs.docker.com</a:t>
          </a:r>
          <a:endParaRPr lang="en-US"/>
        </a:p>
      </dgm:t>
    </dgm:pt>
    <dgm:pt modelId="{AFD8C711-3168-4AF9-9EB2-5BC75F54F37A}" type="parTrans" cxnId="{BD6BDFBE-079D-4BCE-A44B-47053BA22495}">
      <dgm:prSet/>
      <dgm:spPr/>
      <dgm:t>
        <a:bodyPr/>
        <a:lstStyle/>
        <a:p>
          <a:endParaRPr lang="en-US"/>
        </a:p>
      </dgm:t>
    </dgm:pt>
    <dgm:pt modelId="{B694D3AE-C7F0-454F-9F57-E043988CE6A1}" type="sibTrans" cxnId="{BD6BDFBE-079D-4BCE-A44B-47053BA22495}">
      <dgm:prSet/>
      <dgm:spPr/>
      <dgm:t>
        <a:bodyPr/>
        <a:lstStyle/>
        <a:p>
          <a:endParaRPr lang="en-US"/>
        </a:p>
      </dgm:t>
    </dgm:pt>
    <dgm:pt modelId="{FA784F00-EC20-4635-9088-4C5ED75F3D07}">
      <dgm:prSet/>
      <dgm:spPr/>
      <dgm:t>
        <a:bodyPr/>
        <a:lstStyle/>
        <a:p>
          <a:r>
            <a:rPr lang="es-MX"/>
            <a:t>Documentación oficial de OpenSSL: https://www.openssl.org/docs/</a:t>
          </a:r>
          <a:endParaRPr lang="en-US"/>
        </a:p>
      </dgm:t>
    </dgm:pt>
    <dgm:pt modelId="{58C6D3BC-5378-44F4-9B64-7FFF882363DC}" type="parTrans" cxnId="{2514F0A9-3C87-44FB-8D33-B15CF0B6B808}">
      <dgm:prSet/>
      <dgm:spPr/>
      <dgm:t>
        <a:bodyPr/>
        <a:lstStyle/>
        <a:p>
          <a:endParaRPr lang="en-US"/>
        </a:p>
      </dgm:t>
    </dgm:pt>
    <dgm:pt modelId="{30AF2158-C5F7-496C-B69A-DEF5C1F06C3F}" type="sibTrans" cxnId="{2514F0A9-3C87-44FB-8D33-B15CF0B6B808}">
      <dgm:prSet/>
      <dgm:spPr/>
      <dgm:t>
        <a:bodyPr/>
        <a:lstStyle/>
        <a:p>
          <a:endParaRPr lang="en-US"/>
        </a:p>
      </dgm:t>
    </dgm:pt>
    <dgm:pt modelId="{687892F3-7E76-4E17-9B29-33D1FFB99B79}" type="pres">
      <dgm:prSet presAssocID="{93B08A5E-7182-4843-9CCD-922FDC718B8D}" presName="linear" presStyleCnt="0">
        <dgm:presLayoutVars>
          <dgm:animLvl val="lvl"/>
          <dgm:resizeHandles val="exact"/>
        </dgm:presLayoutVars>
      </dgm:prSet>
      <dgm:spPr/>
    </dgm:pt>
    <dgm:pt modelId="{DC628EE6-34A8-4D16-BAC1-BFCC817EAEA6}" type="pres">
      <dgm:prSet presAssocID="{589DC5E8-664C-4188-82A5-1556437421F6}" presName="parentText" presStyleLbl="node1" presStyleIdx="0" presStyleCnt="8" custScaleX="96111" custLinFactNeighborX="-2963" custLinFactNeighborY="-24385">
        <dgm:presLayoutVars>
          <dgm:chMax val="0"/>
          <dgm:bulletEnabled val="1"/>
        </dgm:presLayoutVars>
      </dgm:prSet>
      <dgm:spPr/>
    </dgm:pt>
    <dgm:pt modelId="{673539E2-E8E2-4949-A581-D59832B0A148}" type="pres">
      <dgm:prSet presAssocID="{47943A0F-2EFD-41FE-B734-7B2E534F1C9C}" presName="spacer" presStyleCnt="0"/>
      <dgm:spPr/>
    </dgm:pt>
    <dgm:pt modelId="{42F2B60E-F0DC-4F2C-A413-6F1B644D3C32}" type="pres">
      <dgm:prSet presAssocID="{3BDEA0F4-C0C9-4CCD-8415-AC46E1051F8F}" presName="parentText" presStyleLbl="node1" presStyleIdx="1" presStyleCnt="8">
        <dgm:presLayoutVars>
          <dgm:chMax val="0"/>
          <dgm:bulletEnabled val="1"/>
        </dgm:presLayoutVars>
      </dgm:prSet>
      <dgm:spPr/>
    </dgm:pt>
    <dgm:pt modelId="{894FBFD0-8125-47DF-A7C4-05E5263059DB}" type="pres">
      <dgm:prSet presAssocID="{3D4D3697-F9A4-4AA9-B3BA-E58FFC2D9AF9}" presName="spacer" presStyleCnt="0"/>
      <dgm:spPr/>
    </dgm:pt>
    <dgm:pt modelId="{C4767318-EEF0-438D-B890-68A4CE96195B}" type="pres">
      <dgm:prSet presAssocID="{EE450F13-D1EC-477E-953A-7C426F257E12}" presName="parentText" presStyleLbl="node1" presStyleIdx="2" presStyleCnt="8">
        <dgm:presLayoutVars>
          <dgm:chMax val="0"/>
          <dgm:bulletEnabled val="1"/>
        </dgm:presLayoutVars>
      </dgm:prSet>
      <dgm:spPr/>
    </dgm:pt>
    <dgm:pt modelId="{A076A865-F34A-485E-9B96-5C9AA34D3C97}" type="pres">
      <dgm:prSet presAssocID="{C9789CA0-DE06-45FA-9A77-DD5B9700149B}" presName="spacer" presStyleCnt="0"/>
      <dgm:spPr/>
    </dgm:pt>
    <dgm:pt modelId="{31C11C57-C893-4787-9CFC-B3C7766DD88D}" type="pres">
      <dgm:prSet presAssocID="{D9F90038-95F3-4937-B35C-ABE42CF8795A}" presName="parentText" presStyleLbl="node1" presStyleIdx="3" presStyleCnt="8">
        <dgm:presLayoutVars>
          <dgm:chMax val="0"/>
          <dgm:bulletEnabled val="1"/>
        </dgm:presLayoutVars>
      </dgm:prSet>
      <dgm:spPr/>
    </dgm:pt>
    <dgm:pt modelId="{E7011B24-8E06-4C22-A849-80C945734D06}" type="pres">
      <dgm:prSet presAssocID="{87ACBF4E-4A8C-4E8D-AD1B-8AE773482F30}" presName="spacer" presStyleCnt="0"/>
      <dgm:spPr/>
    </dgm:pt>
    <dgm:pt modelId="{98360D2F-1330-42EA-AD5D-6141647CF7E2}" type="pres">
      <dgm:prSet presAssocID="{6B3F5909-E51E-48F9-8D0B-56622134567C}" presName="parentText" presStyleLbl="node1" presStyleIdx="4" presStyleCnt="8" custScaleX="84815" custLinFactNeighborX="-7592" custLinFactNeighborY="48770">
        <dgm:presLayoutVars>
          <dgm:chMax val="0"/>
          <dgm:bulletEnabled val="1"/>
        </dgm:presLayoutVars>
      </dgm:prSet>
      <dgm:spPr/>
    </dgm:pt>
    <dgm:pt modelId="{FAE6561E-69B5-475E-AA8A-4531CFDD3CAC}" type="pres">
      <dgm:prSet presAssocID="{D1649749-3608-4CBF-9465-8D0F211BFB23}" presName="spacer" presStyleCnt="0"/>
      <dgm:spPr/>
    </dgm:pt>
    <dgm:pt modelId="{50B190A5-8606-4653-B3B1-880FF6F08FE5}" type="pres">
      <dgm:prSet presAssocID="{CADF7383-65A8-46DE-8402-8CA7A77DA275}" presName="parentText" presStyleLbl="node1" presStyleIdx="5" presStyleCnt="8">
        <dgm:presLayoutVars>
          <dgm:chMax val="0"/>
          <dgm:bulletEnabled val="1"/>
        </dgm:presLayoutVars>
      </dgm:prSet>
      <dgm:spPr/>
    </dgm:pt>
    <dgm:pt modelId="{BDD8F845-1A34-4410-A8C2-7D7248883A57}" type="pres">
      <dgm:prSet presAssocID="{7E291695-339C-4C8E-A52D-2BA15F47E6D7}" presName="spacer" presStyleCnt="0"/>
      <dgm:spPr/>
    </dgm:pt>
    <dgm:pt modelId="{46358910-90CD-48F1-9795-DD3C1BB11647}" type="pres">
      <dgm:prSet presAssocID="{7DAFA12B-3819-4BA7-9A91-4DD7D1916CC0}" presName="parentText" presStyleLbl="node1" presStyleIdx="6" presStyleCnt="8">
        <dgm:presLayoutVars>
          <dgm:chMax val="0"/>
          <dgm:bulletEnabled val="1"/>
        </dgm:presLayoutVars>
      </dgm:prSet>
      <dgm:spPr/>
    </dgm:pt>
    <dgm:pt modelId="{4D3DF976-EF32-457C-83FC-454513770246}" type="pres">
      <dgm:prSet presAssocID="{B694D3AE-C7F0-454F-9F57-E043988CE6A1}" presName="spacer" presStyleCnt="0"/>
      <dgm:spPr/>
    </dgm:pt>
    <dgm:pt modelId="{A9DF4837-3854-4DFF-A30E-02D6F830FBFD}" type="pres">
      <dgm:prSet presAssocID="{FA784F00-EC20-4635-9088-4C5ED75F3D07}" presName="parentText" presStyleLbl="node1" presStyleIdx="7" presStyleCnt="8">
        <dgm:presLayoutVars>
          <dgm:chMax val="0"/>
          <dgm:bulletEnabled val="1"/>
        </dgm:presLayoutVars>
      </dgm:prSet>
      <dgm:spPr/>
    </dgm:pt>
  </dgm:ptLst>
  <dgm:cxnLst>
    <dgm:cxn modelId="{2A3E7524-68B0-4A74-9BF5-1C72356FF313}" type="presOf" srcId="{589DC5E8-664C-4188-82A5-1556437421F6}" destId="{DC628EE6-34A8-4D16-BAC1-BFCC817EAEA6}" srcOrd="0" destOrd="0" presId="urn:microsoft.com/office/officeart/2005/8/layout/vList2"/>
    <dgm:cxn modelId="{A262FD26-0ADC-4C8C-9ED3-9AC0D89EC380}" srcId="{93B08A5E-7182-4843-9CCD-922FDC718B8D}" destId="{3BDEA0F4-C0C9-4CCD-8415-AC46E1051F8F}" srcOrd="1" destOrd="0" parTransId="{12F17C73-36F0-423D-BCED-55AEEA6010E7}" sibTransId="{3D4D3697-F9A4-4AA9-B3BA-E58FFC2D9AF9}"/>
    <dgm:cxn modelId="{AB8A152A-96D4-424B-ABF4-EB732E361DB9}" type="presOf" srcId="{93B08A5E-7182-4843-9CCD-922FDC718B8D}" destId="{687892F3-7E76-4E17-9B29-33D1FFB99B79}" srcOrd="0" destOrd="0" presId="urn:microsoft.com/office/officeart/2005/8/layout/vList2"/>
    <dgm:cxn modelId="{D79B1B33-16FC-4FE3-9099-C98EFD62AE04}" srcId="{93B08A5E-7182-4843-9CCD-922FDC718B8D}" destId="{D9F90038-95F3-4937-B35C-ABE42CF8795A}" srcOrd="3" destOrd="0" parTransId="{8A0FF16C-14A4-4565-AC58-D5F9EE64E2C7}" sibTransId="{87ACBF4E-4A8C-4E8D-AD1B-8AE773482F30}"/>
    <dgm:cxn modelId="{627C703D-4C9B-4DE0-A763-3A7F4478B056}" type="presOf" srcId="{EE450F13-D1EC-477E-953A-7C426F257E12}" destId="{C4767318-EEF0-438D-B890-68A4CE96195B}" srcOrd="0" destOrd="0" presId="urn:microsoft.com/office/officeart/2005/8/layout/vList2"/>
    <dgm:cxn modelId="{3EC0CE5E-5D6B-46EE-AD44-701D7C7212FC}" type="presOf" srcId="{D9F90038-95F3-4937-B35C-ABE42CF8795A}" destId="{31C11C57-C893-4787-9CFC-B3C7766DD88D}" srcOrd="0" destOrd="0" presId="urn:microsoft.com/office/officeart/2005/8/layout/vList2"/>
    <dgm:cxn modelId="{DFD0936A-09A1-4F3D-AA71-4ACD21F6B05C}" type="presOf" srcId="{CADF7383-65A8-46DE-8402-8CA7A77DA275}" destId="{50B190A5-8606-4653-B3B1-880FF6F08FE5}" srcOrd="0" destOrd="0" presId="urn:microsoft.com/office/officeart/2005/8/layout/vList2"/>
    <dgm:cxn modelId="{3B8A8F79-34D9-474E-BDA5-9C36822F073E}" type="presOf" srcId="{3BDEA0F4-C0C9-4CCD-8415-AC46E1051F8F}" destId="{42F2B60E-F0DC-4F2C-A413-6F1B644D3C32}" srcOrd="0" destOrd="0" presId="urn:microsoft.com/office/officeart/2005/8/layout/vList2"/>
    <dgm:cxn modelId="{824FC5A0-B1F9-4A78-996F-2104F78314D0}" srcId="{93B08A5E-7182-4843-9CCD-922FDC718B8D}" destId="{6B3F5909-E51E-48F9-8D0B-56622134567C}" srcOrd="4" destOrd="0" parTransId="{8B9C5C62-4CC4-4237-B1CE-6D612699DCB0}" sibTransId="{D1649749-3608-4CBF-9465-8D0F211BFB23}"/>
    <dgm:cxn modelId="{2514F0A9-3C87-44FB-8D33-B15CF0B6B808}" srcId="{93B08A5E-7182-4843-9CCD-922FDC718B8D}" destId="{FA784F00-EC20-4635-9088-4C5ED75F3D07}" srcOrd="7" destOrd="0" parTransId="{58C6D3BC-5378-44F4-9B64-7FFF882363DC}" sibTransId="{30AF2158-C5F7-496C-B69A-DEF5C1F06C3F}"/>
    <dgm:cxn modelId="{E37079B1-C95E-40B6-99F6-33CA3E5A3095}" srcId="{93B08A5E-7182-4843-9CCD-922FDC718B8D}" destId="{589DC5E8-664C-4188-82A5-1556437421F6}" srcOrd="0" destOrd="0" parTransId="{5620ACE7-54BD-4865-BE10-7AA326C808C6}" sibTransId="{47943A0F-2EFD-41FE-B734-7B2E534F1C9C}"/>
    <dgm:cxn modelId="{0D83A7B9-28F7-41BF-903D-A268312F29E4}" srcId="{93B08A5E-7182-4843-9CCD-922FDC718B8D}" destId="{CADF7383-65A8-46DE-8402-8CA7A77DA275}" srcOrd="5" destOrd="0" parTransId="{8E234F00-BED5-425E-8236-4E84783578B9}" sibTransId="{7E291695-339C-4C8E-A52D-2BA15F47E6D7}"/>
    <dgm:cxn modelId="{BD6BDFBE-079D-4BCE-A44B-47053BA22495}" srcId="{93B08A5E-7182-4843-9CCD-922FDC718B8D}" destId="{7DAFA12B-3819-4BA7-9A91-4DD7D1916CC0}" srcOrd="6" destOrd="0" parTransId="{AFD8C711-3168-4AF9-9EB2-5BC75F54F37A}" sibTransId="{B694D3AE-C7F0-454F-9F57-E043988CE6A1}"/>
    <dgm:cxn modelId="{2DB9A6C3-7406-4B6A-ADD9-B6956B9490FE}" type="presOf" srcId="{6B3F5909-E51E-48F9-8D0B-56622134567C}" destId="{98360D2F-1330-42EA-AD5D-6141647CF7E2}" srcOrd="0" destOrd="0" presId="urn:microsoft.com/office/officeart/2005/8/layout/vList2"/>
    <dgm:cxn modelId="{BE1F9CCA-5B8A-4817-B75F-E4EAE5B926A3}" srcId="{93B08A5E-7182-4843-9CCD-922FDC718B8D}" destId="{EE450F13-D1EC-477E-953A-7C426F257E12}" srcOrd="2" destOrd="0" parTransId="{3B91F024-83EA-4651-A037-BF8D50ABC2DC}" sibTransId="{C9789CA0-DE06-45FA-9A77-DD5B9700149B}"/>
    <dgm:cxn modelId="{8E28DFCC-F217-4682-B435-4B51356FA536}" type="presOf" srcId="{FA784F00-EC20-4635-9088-4C5ED75F3D07}" destId="{A9DF4837-3854-4DFF-A30E-02D6F830FBFD}" srcOrd="0" destOrd="0" presId="urn:microsoft.com/office/officeart/2005/8/layout/vList2"/>
    <dgm:cxn modelId="{1E8C3BCE-32CC-471F-81FA-655AA68719FA}" type="presOf" srcId="{7DAFA12B-3819-4BA7-9A91-4DD7D1916CC0}" destId="{46358910-90CD-48F1-9795-DD3C1BB11647}" srcOrd="0" destOrd="0" presId="urn:microsoft.com/office/officeart/2005/8/layout/vList2"/>
    <dgm:cxn modelId="{0ACE31E7-F9A1-4EBF-9586-14B726043DE2}" type="presParOf" srcId="{687892F3-7E76-4E17-9B29-33D1FFB99B79}" destId="{DC628EE6-34A8-4D16-BAC1-BFCC817EAEA6}" srcOrd="0" destOrd="0" presId="urn:microsoft.com/office/officeart/2005/8/layout/vList2"/>
    <dgm:cxn modelId="{092B1191-E3D3-4AE5-B800-265EBCD5FA57}" type="presParOf" srcId="{687892F3-7E76-4E17-9B29-33D1FFB99B79}" destId="{673539E2-E8E2-4949-A581-D59832B0A148}" srcOrd="1" destOrd="0" presId="urn:microsoft.com/office/officeart/2005/8/layout/vList2"/>
    <dgm:cxn modelId="{00DF3293-E863-46E0-AD39-A0AC71DFFEC4}" type="presParOf" srcId="{687892F3-7E76-4E17-9B29-33D1FFB99B79}" destId="{42F2B60E-F0DC-4F2C-A413-6F1B644D3C32}" srcOrd="2" destOrd="0" presId="urn:microsoft.com/office/officeart/2005/8/layout/vList2"/>
    <dgm:cxn modelId="{3B9B281D-1B89-420C-B471-C2CA28222F2E}" type="presParOf" srcId="{687892F3-7E76-4E17-9B29-33D1FFB99B79}" destId="{894FBFD0-8125-47DF-A7C4-05E5263059DB}" srcOrd="3" destOrd="0" presId="urn:microsoft.com/office/officeart/2005/8/layout/vList2"/>
    <dgm:cxn modelId="{FF9E6629-3BBA-46F1-B44F-8FD581D19865}" type="presParOf" srcId="{687892F3-7E76-4E17-9B29-33D1FFB99B79}" destId="{C4767318-EEF0-438D-B890-68A4CE96195B}" srcOrd="4" destOrd="0" presId="urn:microsoft.com/office/officeart/2005/8/layout/vList2"/>
    <dgm:cxn modelId="{78B0665D-364C-4F47-89AD-365E4A49457E}" type="presParOf" srcId="{687892F3-7E76-4E17-9B29-33D1FFB99B79}" destId="{A076A865-F34A-485E-9B96-5C9AA34D3C97}" srcOrd="5" destOrd="0" presId="urn:microsoft.com/office/officeart/2005/8/layout/vList2"/>
    <dgm:cxn modelId="{F4444EFC-F588-46B3-9FE4-B7F71BBD9951}" type="presParOf" srcId="{687892F3-7E76-4E17-9B29-33D1FFB99B79}" destId="{31C11C57-C893-4787-9CFC-B3C7766DD88D}" srcOrd="6" destOrd="0" presId="urn:microsoft.com/office/officeart/2005/8/layout/vList2"/>
    <dgm:cxn modelId="{E7C571B3-3BD4-4512-A979-87E491023E83}" type="presParOf" srcId="{687892F3-7E76-4E17-9B29-33D1FFB99B79}" destId="{E7011B24-8E06-4C22-A849-80C945734D06}" srcOrd="7" destOrd="0" presId="urn:microsoft.com/office/officeart/2005/8/layout/vList2"/>
    <dgm:cxn modelId="{B58580C7-DCBF-4690-9B39-8DAC9C4109E4}" type="presParOf" srcId="{687892F3-7E76-4E17-9B29-33D1FFB99B79}" destId="{98360D2F-1330-42EA-AD5D-6141647CF7E2}" srcOrd="8" destOrd="0" presId="urn:microsoft.com/office/officeart/2005/8/layout/vList2"/>
    <dgm:cxn modelId="{7423FC21-57D8-43F7-AE3B-C7569D299306}" type="presParOf" srcId="{687892F3-7E76-4E17-9B29-33D1FFB99B79}" destId="{FAE6561E-69B5-475E-AA8A-4531CFDD3CAC}" srcOrd="9" destOrd="0" presId="urn:microsoft.com/office/officeart/2005/8/layout/vList2"/>
    <dgm:cxn modelId="{F87015DB-E314-4AC6-BEC9-5F94B97730CD}" type="presParOf" srcId="{687892F3-7E76-4E17-9B29-33D1FFB99B79}" destId="{50B190A5-8606-4653-B3B1-880FF6F08FE5}" srcOrd="10" destOrd="0" presId="urn:microsoft.com/office/officeart/2005/8/layout/vList2"/>
    <dgm:cxn modelId="{2E1A7148-CCA2-4305-B5E1-1FAEE9C7E68C}" type="presParOf" srcId="{687892F3-7E76-4E17-9B29-33D1FFB99B79}" destId="{BDD8F845-1A34-4410-A8C2-7D7248883A57}" srcOrd="11" destOrd="0" presId="urn:microsoft.com/office/officeart/2005/8/layout/vList2"/>
    <dgm:cxn modelId="{28869991-1639-4CFA-BACF-126323B924E3}" type="presParOf" srcId="{687892F3-7E76-4E17-9B29-33D1FFB99B79}" destId="{46358910-90CD-48F1-9795-DD3C1BB11647}" srcOrd="12" destOrd="0" presId="urn:microsoft.com/office/officeart/2005/8/layout/vList2"/>
    <dgm:cxn modelId="{8BC7A6B6-02F9-4401-9F8A-1EAB16159895}" type="presParOf" srcId="{687892F3-7E76-4E17-9B29-33D1FFB99B79}" destId="{4D3DF976-EF32-457C-83FC-454513770246}" srcOrd="13" destOrd="0" presId="urn:microsoft.com/office/officeart/2005/8/layout/vList2"/>
    <dgm:cxn modelId="{6D016230-0AC0-4F2D-8A8D-C8ADA442FD8A}" type="presParOf" srcId="{687892F3-7E76-4E17-9B29-33D1FFB99B79}" destId="{A9DF4837-3854-4DFF-A30E-02D6F830FBFD}"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0AEC3B-5227-4E46-B4A8-55EF854C02D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CBE8A91-DFF1-4BEE-A7F1-3B9870C1FE88}">
      <dgm:prSet custT="1"/>
      <dgm:spPr/>
      <dgm:t>
        <a:bodyPr/>
        <a:lstStyle/>
        <a:p>
          <a:r>
            <a:rPr lang="es-MX" sz="1800" b="1" dirty="0"/>
            <a:t>Tutoriales y Guías :</a:t>
          </a:r>
          <a:endParaRPr lang="en-US" sz="1800" b="1" dirty="0"/>
        </a:p>
      </dgm:t>
    </dgm:pt>
    <dgm:pt modelId="{5DCDA15F-A96D-4ECA-9840-F7A4722A03AE}" type="parTrans" cxnId="{EA3C8B95-2737-4311-B7D0-6A0A4A1CF371}">
      <dgm:prSet/>
      <dgm:spPr/>
      <dgm:t>
        <a:bodyPr/>
        <a:lstStyle/>
        <a:p>
          <a:endParaRPr lang="en-US"/>
        </a:p>
      </dgm:t>
    </dgm:pt>
    <dgm:pt modelId="{6D2B6BF6-F31B-4704-B172-C889B6312E86}" type="sibTrans" cxnId="{EA3C8B95-2737-4311-B7D0-6A0A4A1CF371}">
      <dgm:prSet/>
      <dgm:spPr/>
      <dgm:t>
        <a:bodyPr/>
        <a:lstStyle/>
        <a:p>
          <a:endParaRPr lang="en-US"/>
        </a:p>
      </dgm:t>
    </dgm:pt>
    <dgm:pt modelId="{4DC65E04-CD4A-47F9-8658-C57FA22F209D}">
      <dgm:prSet/>
      <dgm:spPr/>
      <dgm:t>
        <a:bodyPr/>
        <a:lstStyle/>
        <a:p>
          <a:r>
            <a:rPr lang="es-MX"/>
            <a:t>"Getting Started with Git and GitHub" - GitHub Guides: https://guides.github.com/activities/hello-world/</a:t>
          </a:r>
          <a:endParaRPr lang="en-US"/>
        </a:p>
      </dgm:t>
    </dgm:pt>
    <dgm:pt modelId="{F009D3CF-787A-434E-B001-0B5574C05D5F}" type="parTrans" cxnId="{FEABDB66-4449-46A3-ACFB-6252F15022C5}">
      <dgm:prSet/>
      <dgm:spPr/>
      <dgm:t>
        <a:bodyPr/>
        <a:lstStyle/>
        <a:p>
          <a:endParaRPr lang="en-US"/>
        </a:p>
      </dgm:t>
    </dgm:pt>
    <dgm:pt modelId="{C6B627AA-31F4-49AB-9F1E-48DE17AA16DA}" type="sibTrans" cxnId="{FEABDB66-4449-46A3-ACFB-6252F15022C5}">
      <dgm:prSet/>
      <dgm:spPr/>
      <dgm:t>
        <a:bodyPr/>
        <a:lstStyle/>
        <a:p>
          <a:endParaRPr lang="en-US"/>
        </a:p>
      </dgm:t>
    </dgm:pt>
    <dgm:pt modelId="{ADFAFFD7-BB1E-4C18-B4DE-61756C44B584}">
      <dgm:prSet/>
      <dgm:spPr/>
      <dgm:t>
        <a:bodyPr/>
        <a:lstStyle/>
        <a:p>
          <a:r>
            <a:rPr lang="es-MX"/>
            <a:t>"Docker Tutorial for Beginners" - Docker Documentation: https://docs.docker.com/get-started/</a:t>
          </a:r>
          <a:endParaRPr lang="en-US"/>
        </a:p>
      </dgm:t>
    </dgm:pt>
    <dgm:pt modelId="{E509C4D9-F406-4DF0-ACAD-54CB2C0B6D97}" type="parTrans" cxnId="{D89C0A49-9EA5-47F2-8F05-078F120BBE60}">
      <dgm:prSet/>
      <dgm:spPr/>
      <dgm:t>
        <a:bodyPr/>
        <a:lstStyle/>
        <a:p>
          <a:endParaRPr lang="en-US"/>
        </a:p>
      </dgm:t>
    </dgm:pt>
    <dgm:pt modelId="{2A4FA9F2-8EC3-4697-B6CE-0971D74AEA08}" type="sibTrans" cxnId="{D89C0A49-9EA5-47F2-8F05-078F120BBE60}">
      <dgm:prSet/>
      <dgm:spPr/>
      <dgm:t>
        <a:bodyPr/>
        <a:lstStyle/>
        <a:p>
          <a:endParaRPr lang="en-US"/>
        </a:p>
      </dgm:t>
    </dgm:pt>
    <dgm:pt modelId="{D0465C6A-67BE-4AFB-B097-19AFFA8CED2B}">
      <dgm:prSet/>
      <dgm:spPr/>
      <dgm:t>
        <a:bodyPr/>
        <a:lstStyle/>
        <a:p>
          <a:r>
            <a:rPr lang="es-MX"/>
            <a:t>"OpenSSL Cookbook" - OpenSSL Wiki: https://wiki.openssl.org/index.php/Cookbook</a:t>
          </a:r>
          <a:endParaRPr lang="en-US"/>
        </a:p>
      </dgm:t>
    </dgm:pt>
    <dgm:pt modelId="{C54730F3-24A4-4008-AF70-B7B88047E350}" type="parTrans" cxnId="{0D6D936B-0929-4DC0-AF67-6521CAD025F3}">
      <dgm:prSet/>
      <dgm:spPr/>
      <dgm:t>
        <a:bodyPr/>
        <a:lstStyle/>
        <a:p>
          <a:endParaRPr lang="en-US"/>
        </a:p>
      </dgm:t>
    </dgm:pt>
    <dgm:pt modelId="{5CF602A1-D06E-44F2-BB3D-E33AD5257807}" type="sibTrans" cxnId="{0D6D936B-0929-4DC0-AF67-6521CAD025F3}">
      <dgm:prSet/>
      <dgm:spPr/>
      <dgm:t>
        <a:bodyPr/>
        <a:lstStyle/>
        <a:p>
          <a:endParaRPr lang="en-US"/>
        </a:p>
      </dgm:t>
    </dgm:pt>
    <dgm:pt modelId="{E82DFC1B-4763-4866-BF1C-E79D8C976BD4}">
      <dgm:prSet custT="1"/>
      <dgm:spPr/>
      <dgm:t>
        <a:bodyPr/>
        <a:lstStyle/>
        <a:p>
          <a:r>
            <a:rPr lang="es-MX" sz="1800" b="1" dirty="0"/>
            <a:t>Foros y Comunidades :</a:t>
          </a:r>
          <a:endParaRPr lang="en-US" sz="1800" b="1" dirty="0"/>
        </a:p>
      </dgm:t>
    </dgm:pt>
    <dgm:pt modelId="{3DD068BA-18EC-4EC3-AF07-2AECAEB762BE}" type="parTrans" cxnId="{433ED74A-AA0E-411D-B293-A0E8E2526A30}">
      <dgm:prSet/>
      <dgm:spPr/>
      <dgm:t>
        <a:bodyPr/>
        <a:lstStyle/>
        <a:p>
          <a:endParaRPr lang="en-US"/>
        </a:p>
      </dgm:t>
    </dgm:pt>
    <dgm:pt modelId="{B0D4CB23-A646-48DA-B5B1-3EEDB058757D}" type="sibTrans" cxnId="{433ED74A-AA0E-411D-B293-A0E8E2526A30}">
      <dgm:prSet/>
      <dgm:spPr/>
      <dgm:t>
        <a:bodyPr/>
        <a:lstStyle/>
        <a:p>
          <a:endParaRPr lang="en-US"/>
        </a:p>
      </dgm:t>
    </dgm:pt>
    <dgm:pt modelId="{064DA76E-9A79-471D-B875-FAC45A5DD2C3}">
      <dgm:prSet/>
      <dgm:spPr/>
      <dgm:t>
        <a:bodyPr/>
        <a:lstStyle/>
        <a:p>
          <a:r>
            <a:rPr lang="es-MX"/>
            <a:t>Stack Overflow: https://stackoverflow.com</a:t>
          </a:r>
          <a:endParaRPr lang="en-US"/>
        </a:p>
      </dgm:t>
    </dgm:pt>
    <dgm:pt modelId="{2472541F-30FF-4294-8E46-AC4A4A8DE677}" type="parTrans" cxnId="{473006C4-1D91-4DD1-949B-A33A05F6D59D}">
      <dgm:prSet/>
      <dgm:spPr/>
      <dgm:t>
        <a:bodyPr/>
        <a:lstStyle/>
        <a:p>
          <a:endParaRPr lang="en-US"/>
        </a:p>
      </dgm:t>
    </dgm:pt>
    <dgm:pt modelId="{CAF571A1-2A02-4725-A901-A274832DF18A}" type="sibTrans" cxnId="{473006C4-1D91-4DD1-949B-A33A05F6D59D}">
      <dgm:prSet/>
      <dgm:spPr/>
      <dgm:t>
        <a:bodyPr/>
        <a:lstStyle/>
        <a:p>
          <a:endParaRPr lang="en-US"/>
        </a:p>
      </dgm:t>
    </dgm:pt>
    <dgm:pt modelId="{4AD2BBA4-4932-49CC-9529-700B5D322560}">
      <dgm:prSet/>
      <dgm:spPr/>
      <dgm:t>
        <a:bodyPr/>
        <a:lstStyle/>
        <a:p>
          <a:r>
            <a:rPr lang="es-MX"/>
            <a:t>GitHub Community Forum: https://github.community</a:t>
          </a:r>
          <a:endParaRPr lang="en-US"/>
        </a:p>
      </dgm:t>
    </dgm:pt>
    <dgm:pt modelId="{195136FC-FFDA-40E0-9178-8E2B87828EA5}" type="parTrans" cxnId="{3D0373BB-6976-4B05-B115-18293A49E062}">
      <dgm:prSet/>
      <dgm:spPr/>
      <dgm:t>
        <a:bodyPr/>
        <a:lstStyle/>
        <a:p>
          <a:endParaRPr lang="en-US"/>
        </a:p>
      </dgm:t>
    </dgm:pt>
    <dgm:pt modelId="{81C5E0BE-46DD-411C-999D-1ED421D26742}" type="sibTrans" cxnId="{3D0373BB-6976-4B05-B115-18293A49E062}">
      <dgm:prSet/>
      <dgm:spPr/>
      <dgm:t>
        <a:bodyPr/>
        <a:lstStyle/>
        <a:p>
          <a:endParaRPr lang="en-US"/>
        </a:p>
      </dgm:t>
    </dgm:pt>
    <dgm:pt modelId="{F9AFEC6F-7E48-4BF8-8A93-C8BDCB44826A}">
      <dgm:prSet/>
      <dgm:spPr/>
      <dgm:t>
        <a:bodyPr/>
        <a:lstStyle/>
        <a:p>
          <a:r>
            <a:rPr lang="es-MX"/>
            <a:t>Docker Community Forums: https://forums.docker.com</a:t>
          </a:r>
          <a:endParaRPr lang="en-US"/>
        </a:p>
      </dgm:t>
    </dgm:pt>
    <dgm:pt modelId="{69754C3A-6DA6-4247-AB57-F429A3E23398}" type="parTrans" cxnId="{EC2EB932-5980-445B-9E81-02A36DEDB40D}">
      <dgm:prSet/>
      <dgm:spPr/>
      <dgm:t>
        <a:bodyPr/>
        <a:lstStyle/>
        <a:p>
          <a:endParaRPr lang="en-US"/>
        </a:p>
      </dgm:t>
    </dgm:pt>
    <dgm:pt modelId="{FF123478-E4DA-42F8-874A-6131C9150110}" type="sibTrans" cxnId="{EC2EB932-5980-445B-9E81-02A36DEDB40D}">
      <dgm:prSet/>
      <dgm:spPr/>
      <dgm:t>
        <a:bodyPr/>
        <a:lstStyle/>
        <a:p>
          <a:endParaRPr lang="en-US"/>
        </a:p>
      </dgm:t>
    </dgm:pt>
    <dgm:pt modelId="{6F48EEBD-F857-4932-930F-507293E10B58}">
      <dgm:prSet custT="1"/>
      <dgm:spPr/>
      <dgm:t>
        <a:bodyPr/>
        <a:lstStyle/>
        <a:p>
          <a:r>
            <a:rPr lang="es-MX" sz="1800" b="1" dirty="0"/>
            <a:t>Artículos de Interés :</a:t>
          </a:r>
          <a:endParaRPr lang="en-US" sz="1800" b="1" dirty="0"/>
        </a:p>
      </dgm:t>
    </dgm:pt>
    <dgm:pt modelId="{9767F487-125C-45DC-A0A2-1486BBAC1A18}" type="parTrans" cxnId="{3D229086-E56F-40BE-BF09-65CC27440A64}">
      <dgm:prSet/>
      <dgm:spPr/>
      <dgm:t>
        <a:bodyPr/>
        <a:lstStyle/>
        <a:p>
          <a:endParaRPr lang="en-US"/>
        </a:p>
      </dgm:t>
    </dgm:pt>
    <dgm:pt modelId="{C552F90E-D8B7-4D9B-9A77-C1A5FE93D5AB}" type="sibTrans" cxnId="{3D229086-E56F-40BE-BF09-65CC27440A64}">
      <dgm:prSet/>
      <dgm:spPr/>
      <dgm:t>
        <a:bodyPr/>
        <a:lstStyle/>
        <a:p>
          <a:endParaRPr lang="en-US"/>
        </a:p>
      </dgm:t>
    </dgm:pt>
    <dgm:pt modelId="{0A5192CA-049E-45F4-B26E-E9D88628FA6D}">
      <dgm:prSet/>
      <dgm:spPr/>
      <dgm:t>
        <a:bodyPr/>
        <a:lstStyle/>
        <a:p>
          <a:r>
            <a:rPr lang="es-MX"/>
            <a:t>"Best Practices for API Key Management" - Nordic APIs: https://nordicapis.com/best-practices-api-key-management/</a:t>
          </a:r>
          <a:endParaRPr lang="en-US"/>
        </a:p>
      </dgm:t>
    </dgm:pt>
    <dgm:pt modelId="{A883F8FE-230D-4C0E-B265-EAC73ED29481}" type="parTrans" cxnId="{DB1E2844-8D83-4A2E-95C8-57A974ACD21D}">
      <dgm:prSet/>
      <dgm:spPr/>
      <dgm:t>
        <a:bodyPr/>
        <a:lstStyle/>
        <a:p>
          <a:endParaRPr lang="en-US"/>
        </a:p>
      </dgm:t>
    </dgm:pt>
    <dgm:pt modelId="{67A9CEAF-7FCE-4009-AA3F-FC55B1CA4682}" type="sibTrans" cxnId="{DB1E2844-8D83-4A2E-95C8-57A974ACD21D}">
      <dgm:prSet/>
      <dgm:spPr/>
      <dgm:t>
        <a:bodyPr/>
        <a:lstStyle/>
        <a:p>
          <a:endParaRPr lang="en-US"/>
        </a:p>
      </dgm:t>
    </dgm:pt>
    <dgm:pt modelId="{8D05B430-D2EB-4D66-811D-5241456254E2}">
      <dgm:prSet/>
      <dgm:spPr/>
      <dgm:t>
        <a:bodyPr/>
        <a:lstStyle/>
        <a:p>
          <a:r>
            <a:rPr lang="es-MX"/>
            <a:t>"Securing API Keys in a Client-side JavaScript App" - Auth0 Blog: https://auth0.com/blog/securing-api-keys-in-a-client-side-javascript-app/</a:t>
          </a:r>
          <a:endParaRPr lang="en-US"/>
        </a:p>
      </dgm:t>
    </dgm:pt>
    <dgm:pt modelId="{4646F3B5-564B-4CC4-9823-7BD698F38E5A}" type="parTrans" cxnId="{E491C86B-E16A-4B22-ACBD-59BD13A30029}">
      <dgm:prSet/>
      <dgm:spPr/>
      <dgm:t>
        <a:bodyPr/>
        <a:lstStyle/>
        <a:p>
          <a:endParaRPr lang="en-US"/>
        </a:p>
      </dgm:t>
    </dgm:pt>
    <dgm:pt modelId="{87AD37FE-DABA-40F3-9949-9547C186D6E0}" type="sibTrans" cxnId="{E491C86B-E16A-4B22-ACBD-59BD13A30029}">
      <dgm:prSet/>
      <dgm:spPr/>
      <dgm:t>
        <a:bodyPr/>
        <a:lstStyle/>
        <a:p>
          <a:endParaRPr lang="en-US"/>
        </a:p>
      </dgm:t>
    </dgm:pt>
    <dgm:pt modelId="{B591260B-27DC-41CD-9BF5-7C8D27854E90}">
      <dgm:prSet/>
      <dgm:spPr/>
      <dgm:t>
        <a:bodyPr/>
        <a:lstStyle/>
        <a:p>
          <a:r>
            <a:rPr lang="es-MX"/>
            <a:t>"The Importance of Secure API Key Management" - Akamai Blog: https://blogs.akamai.com/sitr/2019/07/the-importance-of-secure-api-key-management.html</a:t>
          </a:r>
          <a:endParaRPr lang="en-US"/>
        </a:p>
      </dgm:t>
    </dgm:pt>
    <dgm:pt modelId="{552C3B97-43FA-4957-A488-DA69BE43A22F}" type="parTrans" cxnId="{363E9E69-31D5-4423-B5BF-86ED5BC9A279}">
      <dgm:prSet/>
      <dgm:spPr/>
      <dgm:t>
        <a:bodyPr/>
        <a:lstStyle/>
        <a:p>
          <a:endParaRPr lang="en-US"/>
        </a:p>
      </dgm:t>
    </dgm:pt>
    <dgm:pt modelId="{EA5EA28E-D0B3-45D5-A888-0173E309DB7A}" type="sibTrans" cxnId="{363E9E69-31D5-4423-B5BF-86ED5BC9A279}">
      <dgm:prSet/>
      <dgm:spPr/>
      <dgm:t>
        <a:bodyPr/>
        <a:lstStyle/>
        <a:p>
          <a:endParaRPr lang="en-US"/>
        </a:p>
      </dgm:t>
    </dgm:pt>
    <dgm:pt modelId="{C96F9DEE-3D7E-4E11-9807-4D4F97F686E8}" type="pres">
      <dgm:prSet presAssocID="{A40AEC3B-5227-4E46-B4A8-55EF854C02DD}" presName="vert0" presStyleCnt="0">
        <dgm:presLayoutVars>
          <dgm:dir/>
          <dgm:animOne val="branch"/>
          <dgm:animLvl val="lvl"/>
        </dgm:presLayoutVars>
      </dgm:prSet>
      <dgm:spPr/>
    </dgm:pt>
    <dgm:pt modelId="{0C7A719A-3AD5-4C84-B8D5-C7F768E328AD}" type="pres">
      <dgm:prSet presAssocID="{CCBE8A91-DFF1-4BEE-A7F1-3B9870C1FE88}" presName="thickLine" presStyleLbl="alignNode1" presStyleIdx="0" presStyleCnt="12"/>
      <dgm:spPr/>
    </dgm:pt>
    <dgm:pt modelId="{386C4B4B-F8D9-4EA9-AAC7-E8D475194AC0}" type="pres">
      <dgm:prSet presAssocID="{CCBE8A91-DFF1-4BEE-A7F1-3B9870C1FE88}" presName="horz1" presStyleCnt="0"/>
      <dgm:spPr/>
    </dgm:pt>
    <dgm:pt modelId="{76D2FEE2-6D3A-4F88-8907-AC9CC0508D71}" type="pres">
      <dgm:prSet presAssocID="{CCBE8A91-DFF1-4BEE-A7F1-3B9870C1FE88}" presName="tx1" presStyleLbl="revTx" presStyleIdx="0" presStyleCnt="12"/>
      <dgm:spPr/>
    </dgm:pt>
    <dgm:pt modelId="{E7E84477-6B97-47D6-9A23-F6B38426CBB0}" type="pres">
      <dgm:prSet presAssocID="{CCBE8A91-DFF1-4BEE-A7F1-3B9870C1FE88}" presName="vert1" presStyleCnt="0"/>
      <dgm:spPr/>
    </dgm:pt>
    <dgm:pt modelId="{8C0AE860-441D-4AFA-AE8A-36557D52F06C}" type="pres">
      <dgm:prSet presAssocID="{4DC65E04-CD4A-47F9-8658-C57FA22F209D}" presName="thickLine" presStyleLbl="alignNode1" presStyleIdx="1" presStyleCnt="12"/>
      <dgm:spPr/>
    </dgm:pt>
    <dgm:pt modelId="{32AB9790-31B8-4392-BCD5-45A196B5CD07}" type="pres">
      <dgm:prSet presAssocID="{4DC65E04-CD4A-47F9-8658-C57FA22F209D}" presName="horz1" presStyleCnt="0"/>
      <dgm:spPr/>
    </dgm:pt>
    <dgm:pt modelId="{AB9E3EEB-8382-4FBA-8378-D25D1B12D5FF}" type="pres">
      <dgm:prSet presAssocID="{4DC65E04-CD4A-47F9-8658-C57FA22F209D}" presName="tx1" presStyleLbl="revTx" presStyleIdx="1" presStyleCnt="12"/>
      <dgm:spPr/>
    </dgm:pt>
    <dgm:pt modelId="{563947E8-0DC8-4746-B458-6A500E414CBC}" type="pres">
      <dgm:prSet presAssocID="{4DC65E04-CD4A-47F9-8658-C57FA22F209D}" presName="vert1" presStyleCnt="0"/>
      <dgm:spPr/>
    </dgm:pt>
    <dgm:pt modelId="{46DEA906-4AAC-4E49-AECC-1E280C77C145}" type="pres">
      <dgm:prSet presAssocID="{ADFAFFD7-BB1E-4C18-B4DE-61756C44B584}" presName="thickLine" presStyleLbl="alignNode1" presStyleIdx="2" presStyleCnt="12"/>
      <dgm:spPr/>
    </dgm:pt>
    <dgm:pt modelId="{6111DEAB-DD3F-4F18-AC02-9721F91142A4}" type="pres">
      <dgm:prSet presAssocID="{ADFAFFD7-BB1E-4C18-B4DE-61756C44B584}" presName="horz1" presStyleCnt="0"/>
      <dgm:spPr/>
    </dgm:pt>
    <dgm:pt modelId="{C5692F8F-C16C-4260-9B43-1297BA004BA0}" type="pres">
      <dgm:prSet presAssocID="{ADFAFFD7-BB1E-4C18-B4DE-61756C44B584}" presName="tx1" presStyleLbl="revTx" presStyleIdx="2" presStyleCnt="12"/>
      <dgm:spPr/>
    </dgm:pt>
    <dgm:pt modelId="{1853D474-9B49-47BD-BDFE-6369134B4768}" type="pres">
      <dgm:prSet presAssocID="{ADFAFFD7-BB1E-4C18-B4DE-61756C44B584}" presName="vert1" presStyleCnt="0"/>
      <dgm:spPr/>
    </dgm:pt>
    <dgm:pt modelId="{2D50CF69-DAC5-4254-B3D4-9C8F58E390A7}" type="pres">
      <dgm:prSet presAssocID="{D0465C6A-67BE-4AFB-B097-19AFFA8CED2B}" presName="thickLine" presStyleLbl="alignNode1" presStyleIdx="3" presStyleCnt="12"/>
      <dgm:spPr/>
    </dgm:pt>
    <dgm:pt modelId="{D4AB84BA-EF09-4D42-BE1D-97B3A01AE37C}" type="pres">
      <dgm:prSet presAssocID="{D0465C6A-67BE-4AFB-B097-19AFFA8CED2B}" presName="horz1" presStyleCnt="0"/>
      <dgm:spPr/>
    </dgm:pt>
    <dgm:pt modelId="{25B3DCD9-6BDC-4A2E-8338-280891626A88}" type="pres">
      <dgm:prSet presAssocID="{D0465C6A-67BE-4AFB-B097-19AFFA8CED2B}" presName="tx1" presStyleLbl="revTx" presStyleIdx="3" presStyleCnt="12"/>
      <dgm:spPr/>
    </dgm:pt>
    <dgm:pt modelId="{9BA8C33D-AEC5-4526-BA8F-80FB30C43B50}" type="pres">
      <dgm:prSet presAssocID="{D0465C6A-67BE-4AFB-B097-19AFFA8CED2B}" presName="vert1" presStyleCnt="0"/>
      <dgm:spPr/>
    </dgm:pt>
    <dgm:pt modelId="{7DC5747D-D9B3-41A0-A2AD-AE8E6438AC92}" type="pres">
      <dgm:prSet presAssocID="{E82DFC1B-4763-4866-BF1C-E79D8C976BD4}" presName="thickLine" presStyleLbl="alignNode1" presStyleIdx="4" presStyleCnt="12"/>
      <dgm:spPr/>
    </dgm:pt>
    <dgm:pt modelId="{719D3C91-6E64-424C-AA6B-F06B21888760}" type="pres">
      <dgm:prSet presAssocID="{E82DFC1B-4763-4866-BF1C-E79D8C976BD4}" presName="horz1" presStyleCnt="0"/>
      <dgm:spPr/>
    </dgm:pt>
    <dgm:pt modelId="{060219F5-080D-4B36-983C-5698DE0D8B2B}" type="pres">
      <dgm:prSet presAssocID="{E82DFC1B-4763-4866-BF1C-E79D8C976BD4}" presName="tx1" presStyleLbl="revTx" presStyleIdx="4" presStyleCnt="12"/>
      <dgm:spPr/>
    </dgm:pt>
    <dgm:pt modelId="{87131FB3-2803-40BD-9B38-6CCCAE331DA0}" type="pres">
      <dgm:prSet presAssocID="{E82DFC1B-4763-4866-BF1C-E79D8C976BD4}" presName="vert1" presStyleCnt="0"/>
      <dgm:spPr/>
    </dgm:pt>
    <dgm:pt modelId="{5F518CDC-13DB-4E91-A503-6B1E9FCAC57C}" type="pres">
      <dgm:prSet presAssocID="{064DA76E-9A79-471D-B875-FAC45A5DD2C3}" presName="thickLine" presStyleLbl="alignNode1" presStyleIdx="5" presStyleCnt="12"/>
      <dgm:spPr/>
    </dgm:pt>
    <dgm:pt modelId="{B018A2D5-D733-4469-B2AF-A435D8F8A44A}" type="pres">
      <dgm:prSet presAssocID="{064DA76E-9A79-471D-B875-FAC45A5DD2C3}" presName="horz1" presStyleCnt="0"/>
      <dgm:spPr/>
    </dgm:pt>
    <dgm:pt modelId="{8AAAB07D-A66D-4BAA-8649-76D546BD98AC}" type="pres">
      <dgm:prSet presAssocID="{064DA76E-9A79-471D-B875-FAC45A5DD2C3}" presName="tx1" presStyleLbl="revTx" presStyleIdx="5" presStyleCnt="12"/>
      <dgm:spPr/>
    </dgm:pt>
    <dgm:pt modelId="{DBE440D5-15FE-4840-B5BD-D47262AC86D4}" type="pres">
      <dgm:prSet presAssocID="{064DA76E-9A79-471D-B875-FAC45A5DD2C3}" presName="vert1" presStyleCnt="0"/>
      <dgm:spPr/>
    </dgm:pt>
    <dgm:pt modelId="{7565CA78-0689-449A-9998-2FBE48420A70}" type="pres">
      <dgm:prSet presAssocID="{4AD2BBA4-4932-49CC-9529-700B5D322560}" presName="thickLine" presStyleLbl="alignNode1" presStyleIdx="6" presStyleCnt="12"/>
      <dgm:spPr/>
    </dgm:pt>
    <dgm:pt modelId="{90405F51-3929-4708-865D-85A10BCBE143}" type="pres">
      <dgm:prSet presAssocID="{4AD2BBA4-4932-49CC-9529-700B5D322560}" presName="horz1" presStyleCnt="0"/>
      <dgm:spPr/>
    </dgm:pt>
    <dgm:pt modelId="{2623A5FC-1D6F-45D3-8D9A-F0BE9CE33B6C}" type="pres">
      <dgm:prSet presAssocID="{4AD2BBA4-4932-49CC-9529-700B5D322560}" presName="tx1" presStyleLbl="revTx" presStyleIdx="6" presStyleCnt="12"/>
      <dgm:spPr/>
    </dgm:pt>
    <dgm:pt modelId="{706D2E5B-F289-4B4B-A9CA-FDCB4C464936}" type="pres">
      <dgm:prSet presAssocID="{4AD2BBA4-4932-49CC-9529-700B5D322560}" presName="vert1" presStyleCnt="0"/>
      <dgm:spPr/>
    </dgm:pt>
    <dgm:pt modelId="{EB756017-4282-4944-ADDC-3067EACB7E93}" type="pres">
      <dgm:prSet presAssocID="{F9AFEC6F-7E48-4BF8-8A93-C8BDCB44826A}" presName="thickLine" presStyleLbl="alignNode1" presStyleIdx="7" presStyleCnt="12"/>
      <dgm:spPr/>
    </dgm:pt>
    <dgm:pt modelId="{AAABD917-33EA-4D6F-B1E7-4D2813FEB590}" type="pres">
      <dgm:prSet presAssocID="{F9AFEC6F-7E48-4BF8-8A93-C8BDCB44826A}" presName="horz1" presStyleCnt="0"/>
      <dgm:spPr/>
    </dgm:pt>
    <dgm:pt modelId="{981E647E-FC0D-4511-95D8-6FE1DC07CBB3}" type="pres">
      <dgm:prSet presAssocID="{F9AFEC6F-7E48-4BF8-8A93-C8BDCB44826A}" presName="tx1" presStyleLbl="revTx" presStyleIdx="7" presStyleCnt="12"/>
      <dgm:spPr/>
    </dgm:pt>
    <dgm:pt modelId="{81977E83-1464-4760-990F-8610B6D08E97}" type="pres">
      <dgm:prSet presAssocID="{F9AFEC6F-7E48-4BF8-8A93-C8BDCB44826A}" presName="vert1" presStyleCnt="0"/>
      <dgm:spPr/>
    </dgm:pt>
    <dgm:pt modelId="{59D8C9F4-E8CD-4904-9FE8-D5A2364B8FCF}" type="pres">
      <dgm:prSet presAssocID="{6F48EEBD-F857-4932-930F-507293E10B58}" presName="thickLine" presStyleLbl="alignNode1" presStyleIdx="8" presStyleCnt="12"/>
      <dgm:spPr/>
    </dgm:pt>
    <dgm:pt modelId="{EA16596E-B5E2-43BA-B72E-F512D9DD121B}" type="pres">
      <dgm:prSet presAssocID="{6F48EEBD-F857-4932-930F-507293E10B58}" presName="horz1" presStyleCnt="0"/>
      <dgm:spPr/>
    </dgm:pt>
    <dgm:pt modelId="{83A33674-3A91-4366-9012-D11CF33279EF}" type="pres">
      <dgm:prSet presAssocID="{6F48EEBD-F857-4932-930F-507293E10B58}" presName="tx1" presStyleLbl="revTx" presStyleIdx="8" presStyleCnt="12"/>
      <dgm:spPr/>
    </dgm:pt>
    <dgm:pt modelId="{6ABEC5A2-CF6F-4839-9F48-20CAF75CCA9C}" type="pres">
      <dgm:prSet presAssocID="{6F48EEBD-F857-4932-930F-507293E10B58}" presName="vert1" presStyleCnt="0"/>
      <dgm:spPr/>
    </dgm:pt>
    <dgm:pt modelId="{1B6D4AA1-9FC4-4C54-8E9A-FED023191A03}" type="pres">
      <dgm:prSet presAssocID="{0A5192CA-049E-45F4-B26E-E9D88628FA6D}" presName="thickLine" presStyleLbl="alignNode1" presStyleIdx="9" presStyleCnt="12"/>
      <dgm:spPr/>
    </dgm:pt>
    <dgm:pt modelId="{D6BAAB50-03DD-4BD0-8ACC-D4BAA4278D8A}" type="pres">
      <dgm:prSet presAssocID="{0A5192CA-049E-45F4-B26E-E9D88628FA6D}" presName="horz1" presStyleCnt="0"/>
      <dgm:spPr/>
    </dgm:pt>
    <dgm:pt modelId="{C287ED22-6EEA-4AB9-B60D-DBEE4EC991A0}" type="pres">
      <dgm:prSet presAssocID="{0A5192CA-049E-45F4-B26E-E9D88628FA6D}" presName="tx1" presStyleLbl="revTx" presStyleIdx="9" presStyleCnt="12"/>
      <dgm:spPr/>
    </dgm:pt>
    <dgm:pt modelId="{B9A250B1-A31A-40ED-8601-5A0707883C79}" type="pres">
      <dgm:prSet presAssocID="{0A5192CA-049E-45F4-B26E-E9D88628FA6D}" presName="vert1" presStyleCnt="0"/>
      <dgm:spPr/>
    </dgm:pt>
    <dgm:pt modelId="{99C8181E-C741-493E-AB49-427D58D2BAED}" type="pres">
      <dgm:prSet presAssocID="{8D05B430-D2EB-4D66-811D-5241456254E2}" presName="thickLine" presStyleLbl="alignNode1" presStyleIdx="10" presStyleCnt="12"/>
      <dgm:spPr/>
    </dgm:pt>
    <dgm:pt modelId="{3608A24C-33BB-45C1-AE00-15235A913643}" type="pres">
      <dgm:prSet presAssocID="{8D05B430-D2EB-4D66-811D-5241456254E2}" presName="horz1" presStyleCnt="0"/>
      <dgm:spPr/>
    </dgm:pt>
    <dgm:pt modelId="{D2E6C6FF-930A-4760-A3CE-481A1E11D763}" type="pres">
      <dgm:prSet presAssocID="{8D05B430-D2EB-4D66-811D-5241456254E2}" presName="tx1" presStyleLbl="revTx" presStyleIdx="10" presStyleCnt="12"/>
      <dgm:spPr/>
    </dgm:pt>
    <dgm:pt modelId="{B13A8A2F-B6EC-4069-A775-5E624D8918A4}" type="pres">
      <dgm:prSet presAssocID="{8D05B430-D2EB-4D66-811D-5241456254E2}" presName="vert1" presStyleCnt="0"/>
      <dgm:spPr/>
    </dgm:pt>
    <dgm:pt modelId="{29A33C87-0093-4E9C-9273-73B39B1BEEBC}" type="pres">
      <dgm:prSet presAssocID="{B591260B-27DC-41CD-9BF5-7C8D27854E90}" presName="thickLine" presStyleLbl="alignNode1" presStyleIdx="11" presStyleCnt="12"/>
      <dgm:spPr/>
    </dgm:pt>
    <dgm:pt modelId="{42A557E6-5104-4DC7-A007-0051A347E015}" type="pres">
      <dgm:prSet presAssocID="{B591260B-27DC-41CD-9BF5-7C8D27854E90}" presName="horz1" presStyleCnt="0"/>
      <dgm:spPr/>
    </dgm:pt>
    <dgm:pt modelId="{0F1A510B-A2C4-4344-8D80-D2E9BE08253A}" type="pres">
      <dgm:prSet presAssocID="{B591260B-27DC-41CD-9BF5-7C8D27854E90}" presName="tx1" presStyleLbl="revTx" presStyleIdx="11" presStyleCnt="12"/>
      <dgm:spPr/>
    </dgm:pt>
    <dgm:pt modelId="{103C5348-5A6C-4190-9191-CBC976FA60FC}" type="pres">
      <dgm:prSet presAssocID="{B591260B-27DC-41CD-9BF5-7C8D27854E90}" presName="vert1" presStyleCnt="0"/>
      <dgm:spPr/>
    </dgm:pt>
  </dgm:ptLst>
  <dgm:cxnLst>
    <dgm:cxn modelId="{DF3FA100-4E9B-4907-BAAF-4EE1955A8663}" type="presOf" srcId="{8D05B430-D2EB-4D66-811D-5241456254E2}" destId="{D2E6C6FF-930A-4760-A3CE-481A1E11D763}" srcOrd="0" destOrd="0" presId="urn:microsoft.com/office/officeart/2008/layout/LinedList"/>
    <dgm:cxn modelId="{4B889306-8728-464D-BC8D-7EF3D0B4C837}" type="presOf" srcId="{4DC65E04-CD4A-47F9-8658-C57FA22F209D}" destId="{AB9E3EEB-8382-4FBA-8378-D25D1B12D5FF}" srcOrd="0" destOrd="0" presId="urn:microsoft.com/office/officeart/2008/layout/LinedList"/>
    <dgm:cxn modelId="{B3A7F916-496B-4052-8EBA-F86F72D4FD09}" type="presOf" srcId="{ADFAFFD7-BB1E-4C18-B4DE-61756C44B584}" destId="{C5692F8F-C16C-4260-9B43-1297BA004BA0}" srcOrd="0" destOrd="0" presId="urn:microsoft.com/office/officeart/2008/layout/LinedList"/>
    <dgm:cxn modelId="{5B881B26-8D50-4F44-8DBC-88FB34E74E4F}" type="presOf" srcId="{D0465C6A-67BE-4AFB-B097-19AFFA8CED2B}" destId="{25B3DCD9-6BDC-4A2E-8338-280891626A88}" srcOrd="0" destOrd="0" presId="urn:microsoft.com/office/officeart/2008/layout/LinedList"/>
    <dgm:cxn modelId="{EC2EB932-5980-445B-9E81-02A36DEDB40D}" srcId="{A40AEC3B-5227-4E46-B4A8-55EF854C02DD}" destId="{F9AFEC6F-7E48-4BF8-8A93-C8BDCB44826A}" srcOrd="7" destOrd="0" parTransId="{69754C3A-6DA6-4247-AB57-F429A3E23398}" sibTransId="{FF123478-E4DA-42F8-874A-6131C9150110}"/>
    <dgm:cxn modelId="{A28BD73B-6B4A-4CA2-A2C6-952675C12F3F}" type="presOf" srcId="{4AD2BBA4-4932-49CC-9529-700B5D322560}" destId="{2623A5FC-1D6F-45D3-8D9A-F0BE9CE33B6C}" srcOrd="0" destOrd="0" presId="urn:microsoft.com/office/officeart/2008/layout/LinedList"/>
    <dgm:cxn modelId="{F41A6A63-44FC-467A-B1A3-098D5DC60C23}" type="presOf" srcId="{E82DFC1B-4763-4866-BF1C-E79D8C976BD4}" destId="{060219F5-080D-4B36-983C-5698DE0D8B2B}" srcOrd="0" destOrd="0" presId="urn:microsoft.com/office/officeart/2008/layout/LinedList"/>
    <dgm:cxn modelId="{DB1E2844-8D83-4A2E-95C8-57A974ACD21D}" srcId="{A40AEC3B-5227-4E46-B4A8-55EF854C02DD}" destId="{0A5192CA-049E-45F4-B26E-E9D88628FA6D}" srcOrd="9" destOrd="0" parTransId="{A883F8FE-230D-4C0E-B265-EAC73ED29481}" sibTransId="{67A9CEAF-7FCE-4009-AA3F-FC55B1CA4682}"/>
    <dgm:cxn modelId="{FEABDB66-4449-46A3-ACFB-6252F15022C5}" srcId="{A40AEC3B-5227-4E46-B4A8-55EF854C02DD}" destId="{4DC65E04-CD4A-47F9-8658-C57FA22F209D}" srcOrd="1" destOrd="0" parTransId="{F009D3CF-787A-434E-B001-0B5574C05D5F}" sibTransId="{C6B627AA-31F4-49AB-9F1E-48DE17AA16DA}"/>
    <dgm:cxn modelId="{56E56E67-9B8E-4AAC-90BA-F1AD25CDF331}" type="presOf" srcId="{F9AFEC6F-7E48-4BF8-8A93-C8BDCB44826A}" destId="{981E647E-FC0D-4511-95D8-6FE1DC07CBB3}" srcOrd="0" destOrd="0" presId="urn:microsoft.com/office/officeart/2008/layout/LinedList"/>
    <dgm:cxn modelId="{D89C0A49-9EA5-47F2-8F05-078F120BBE60}" srcId="{A40AEC3B-5227-4E46-B4A8-55EF854C02DD}" destId="{ADFAFFD7-BB1E-4C18-B4DE-61756C44B584}" srcOrd="2" destOrd="0" parTransId="{E509C4D9-F406-4DF0-ACAD-54CB2C0B6D97}" sibTransId="{2A4FA9F2-8EC3-4697-B6CE-0971D74AEA08}"/>
    <dgm:cxn modelId="{363E9E69-31D5-4423-B5BF-86ED5BC9A279}" srcId="{A40AEC3B-5227-4E46-B4A8-55EF854C02DD}" destId="{B591260B-27DC-41CD-9BF5-7C8D27854E90}" srcOrd="11" destOrd="0" parTransId="{552C3B97-43FA-4957-A488-DA69BE43A22F}" sibTransId="{EA5EA28E-D0B3-45D5-A888-0173E309DB7A}"/>
    <dgm:cxn modelId="{433ED74A-AA0E-411D-B293-A0E8E2526A30}" srcId="{A40AEC3B-5227-4E46-B4A8-55EF854C02DD}" destId="{E82DFC1B-4763-4866-BF1C-E79D8C976BD4}" srcOrd="4" destOrd="0" parTransId="{3DD068BA-18EC-4EC3-AF07-2AECAEB762BE}" sibTransId="{B0D4CB23-A646-48DA-B5B1-3EEDB058757D}"/>
    <dgm:cxn modelId="{0D6D936B-0929-4DC0-AF67-6521CAD025F3}" srcId="{A40AEC3B-5227-4E46-B4A8-55EF854C02DD}" destId="{D0465C6A-67BE-4AFB-B097-19AFFA8CED2B}" srcOrd="3" destOrd="0" parTransId="{C54730F3-24A4-4008-AF70-B7B88047E350}" sibTransId="{5CF602A1-D06E-44F2-BB3D-E33AD5257807}"/>
    <dgm:cxn modelId="{E491C86B-E16A-4B22-ACBD-59BD13A30029}" srcId="{A40AEC3B-5227-4E46-B4A8-55EF854C02DD}" destId="{8D05B430-D2EB-4D66-811D-5241456254E2}" srcOrd="10" destOrd="0" parTransId="{4646F3B5-564B-4CC4-9823-7BD698F38E5A}" sibTransId="{87AD37FE-DABA-40F3-9949-9547C186D6E0}"/>
    <dgm:cxn modelId="{82DBCF51-BEDB-4AFF-A736-00050CEACD52}" type="presOf" srcId="{A40AEC3B-5227-4E46-B4A8-55EF854C02DD}" destId="{C96F9DEE-3D7E-4E11-9807-4D4F97F686E8}" srcOrd="0" destOrd="0" presId="urn:microsoft.com/office/officeart/2008/layout/LinedList"/>
    <dgm:cxn modelId="{4E24A856-AAB4-43FF-983C-9D5AE7BDD141}" type="presOf" srcId="{064DA76E-9A79-471D-B875-FAC45A5DD2C3}" destId="{8AAAB07D-A66D-4BAA-8649-76D546BD98AC}" srcOrd="0" destOrd="0" presId="urn:microsoft.com/office/officeart/2008/layout/LinedList"/>
    <dgm:cxn modelId="{3D229086-E56F-40BE-BF09-65CC27440A64}" srcId="{A40AEC3B-5227-4E46-B4A8-55EF854C02DD}" destId="{6F48EEBD-F857-4932-930F-507293E10B58}" srcOrd="8" destOrd="0" parTransId="{9767F487-125C-45DC-A0A2-1486BBAC1A18}" sibTransId="{C552F90E-D8B7-4D9B-9A77-C1A5FE93D5AB}"/>
    <dgm:cxn modelId="{EA3C8B95-2737-4311-B7D0-6A0A4A1CF371}" srcId="{A40AEC3B-5227-4E46-B4A8-55EF854C02DD}" destId="{CCBE8A91-DFF1-4BEE-A7F1-3B9870C1FE88}" srcOrd="0" destOrd="0" parTransId="{5DCDA15F-A96D-4ECA-9840-F7A4722A03AE}" sibTransId="{6D2B6BF6-F31B-4704-B172-C889B6312E86}"/>
    <dgm:cxn modelId="{3D0373BB-6976-4B05-B115-18293A49E062}" srcId="{A40AEC3B-5227-4E46-B4A8-55EF854C02DD}" destId="{4AD2BBA4-4932-49CC-9529-700B5D322560}" srcOrd="6" destOrd="0" parTransId="{195136FC-FFDA-40E0-9178-8E2B87828EA5}" sibTransId="{81C5E0BE-46DD-411C-999D-1ED421D26742}"/>
    <dgm:cxn modelId="{69F241C0-C4AF-4A57-A2A4-6194477121BC}" type="presOf" srcId="{B591260B-27DC-41CD-9BF5-7C8D27854E90}" destId="{0F1A510B-A2C4-4344-8D80-D2E9BE08253A}" srcOrd="0" destOrd="0" presId="urn:microsoft.com/office/officeart/2008/layout/LinedList"/>
    <dgm:cxn modelId="{473006C4-1D91-4DD1-949B-A33A05F6D59D}" srcId="{A40AEC3B-5227-4E46-B4A8-55EF854C02DD}" destId="{064DA76E-9A79-471D-B875-FAC45A5DD2C3}" srcOrd="5" destOrd="0" parTransId="{2472541F-30FF-4294-8E46-AC4A4A8DE677}" sibTransId="{CAF571A1-2A02-4725-A901-A274832DF18A}"/>
    <dgm:cxn modelId="{42CD35DB-E384-46F4-87F5-7EFD93A78326}" type="presOf" srcId="{0A5192CA-049E-45F4-B26E-E9D88628FA6D}" destId="{C287ED22-6EEA-4AB9-B60D-DBEE4EC991A0}" srcOrd="0" destOrd="0" presId="urn:microsoft.com/office/officeart/2008/layout/LinedList"/>
    <dgm:cxn modelId="{E0902EDC-E96E-43A9-BE6D-CDB62E6C5A08}" type="presOf" srcId="{6F48EEBD-F857-4932-930F-507293E10B58}" destId="{83A33674-3A91-4366-9012-D11CF33279EF}" srcOrd="0" destOrd="0" presId="urn:microsoft.com/office/officeart/2008/layout/LinedList"/>
    <dgm:cxn modelId="{485797E1-B48A-44D0-AD64-CBF420A84E83}" type="presOf" srcId="{CCBE8A91-DFF1-4BEE-A7F1-3B9870C1FE88}" destId="{76D2FEE2-6D3A-4F88-8907-AC9CC0508D71}" srcOrd="0" destOrd="0" presId="urn:microsoft.com/office/officeart/2008/layout/LinedList"/>
    <dgm:cxn modelId="{7289EC71-4DB9-48AF-B259-5E63486A3CC6}" type="presParOf" srcId="{C96F9DEE-3D7E-4E11-9807-4D4F97F686E8}" destId="{0C7A719A-3AD5-4C84-B8D5-C7F768E328AD}" srcOrd="0" destOrd="0" presId="urn:microsoft.com/office/officeart/2008/layout/LinedList"/>
    <dgm:cxn modelId="{32950B08-EEC1-4066-8B11-5E310DD005BD}" type="presParOf" srcId="{C96F9DEE-3D7E-4E11-9807-4D4F97F686E8}" destId="{386C4B4B-F8D9-4EA9-AAC7-E8D475194AC0}" srcOrd="1" destOrd="0" presId="urn:microsoft.com/office/officeart/2008/layout/LinedList"/>
    <dgm:cxn modelId="{1F454CA8-5939-4AA0-A53F-DA62D31013FE}" type="presParOf" srcId="{386C4B4B-F8D9-4EA9-AAC7-E8D475194AC0}" destId="{76D2FEE2-6D3A-4F88-8907-AC9CC0508D71}" srcOrd="0" destOrd="0" presId="urn:microsoft.com/office/officeart/2008/layout/LinedList"/>
    <dgm:cxn modelId="{AED4E90E-0DD7-414A-AB9A-4CC838217D41}" type="presParOf" srcId="{386C4B4B-F8D9-4EA9-AAC7-E8D475194AC0}" destId="{E7E84477-6B97-47D6-9A23-F6B38426CBB0}" srcOrd="1" destOrd="0" presId="urn:microsoft.com/office/officeart/2008/layout/LinedList"/>
    <dgm:cxn modelId="{6898E037-2FAE-4E52-A065-B8325EE2651B}" type="presParOf" srcId="{C96F9DEE-3D7E-4E11-9807-4D4F97F686E8}" destId="{8C0AE860-441D-4AFA-AE8A-36557D52F06C}" srcOrd="2" destOrd="0" presId="urn:microsoft.com/office/officeart/2008/layout/LinedList"/>
    <dgm:cxn modelId="{6291D5EB-EB1D-4F57-96F2-51556DFA2172}" type="presParOf" srcId="{C96F9DEE-3D7E-4E11-9807-4D4F97F686E8}" destId="{32AB9790-31B8-4392-BCD5-45A196B5CD07}" srcOrd="3" destOrd="0" presId="urn:microsoft.com/office/officeart/2008/layout/LinedList"/>
    <dgm:cxn modelId="{98BBC827-0A9F-4CF5-A76F-D880F8BED034}" type="presParOf" srcId="{32AB9790-31B8-4392-BCD5-45A196B5CD07}" destId="{AB9E3EEB-8382-4FBA-8378-D25D1B12D5FF}" srcOrd="0" destOrd="0" presId="urn:microsoft.com/office/officeart/2008/layout/LinedList"/>
    <dgm:cxn modelId="{58BBBF6C-5A0E-4E63-A9FF-7A1FC47DDB7F}" type="presParOf" srcId="{32AB9790-31B8-4392-BCD5-45A196B5CD07}" destId="{563947E8-0DC8-4746-B458-6A500E414CBC}" srcOrd="1" destOrd="0" presId="urn:microsoft.com/office/officeart/2008/layout/LinedList"/>
    <dgm:cxn modelId="{C59455C3-8C67-47EB-8B74-344142C6BA4C}" type="presParOf" srcId="{C96F9DEE-3D7E-4E11-9807-4D4F97F686E8}" destId="{46DEA906-4AAC-4E49-AECC-1E280C77C145}" srcOrd="4" destOrd="0" presId="urn:microsoft.com/office/officeart/2008/layout/LinedList"/>
    <dgm:cxn modelId="{03E1CB3A-292E-402F-B628-A0FD59095669}" type="presParOf" srcId="{C96F9DEE-3D7E-4E11-9807-4D4F97F686E8}" destId="{6111DEAB-DD3F-4F18-AC02-9721F91142A4}" srcOrd="5" destOrd="0" presId="urn:microsoft.com/office/officeart/2008/layout/LinedList"/>
    <dgm:cxn modelId="{C75C9066-0B67-4161-A4B7-2704EF0F853D}" type="presParOf" srcId="{6111DEAB-DD3F-4F18-AC02-9721F91142A4}" destId="{C5692F8F-C16C-4260-9B43-1297BA004BA0}" srcOrd="0" destOrd="0" presId="urn:microsoft.com/office/officeart/2008/layout/LinedList"/>
    <dgm:cxn modelId="{D89CE17C-DF15-443C-8CF5-7986D5AC0A88}" type="presParOf" srcId="{6111DEAB-DD3F-4F18-AC02-9721F91142A4}" destId="{1853D474-9B49-47BD-BDFE-6369134B4768}" srcOrd="1" destOrd="0" presId="urn:microsoft.com/office/officeart/2008/layout/LinedList"/>
    <dgm:cxn modelId="{83A786F1-8DCE-48B4-A8F4-244B2C4ED4FB}" type="presParOf" srcId="{C96F9DEE-3D7E-4E11-9807-4D4F97F686E8}" destId="{2D50CF69-DAC5-4254-B3D4-9C8F58E390A7}" srcOrd="6" destOrd="0" presId="urn:microsoft.com/office/officeart/2008/layout/LinedList"/>
    <dgm:cxn modelId="{E571157B-7EAC-4FD0-A95B-BB167A7DC545}" type="presParOf" srcId="{C96F9DEE-3D7E-4E11-9807-4D4F97F686E8}" destId="{D4AB84BA-EF09-4D42-BE1D-97B3A01AE37C}" srcOrd="7" destOrd="0" presId="urn:microsoft.com/office/officeart/2008/layout/LinedList"/>
    <dgm:cxn modelId="{FCB66AF5-A36E-409E-B956-20EF4DF4CD82}" type="presParOf" srcId="{D4AB84BA-EF09-4D42-BE1D-97B3A01AE37C}" destId="{25B3DCD9-6BDC-4A2E-8338-280891626A88}" srcOrd="0" destOrd="0" presId="urn:microsoft.com/office/officeart/2008/layout/LinedList"/>
    <dgm:cxn modelId="{D905394C-1076-474C-83EB-F745EFAB2504}" type="presParOf" srcId="{D4AB84BA-EF09-4D42-BE1D-97B3A01AE37C}" destId="{9BA8C33D-AEC5-4526-BA8F-80FB30C43B50}" srcOrd="1" destOrd="0" presId="urn:microsoft.com/office/officeart/2008/layout/LinedList"/>
    <dgm:cxn modelId="{37C1740C-9EEC-4B26-B41F-FFDFBBDD1FA1}" type="presParOf" srcId="{C96F9DEE-3D7E-4E11-9807-4D4F97F686E8}" destId="{7DC5747D-D9B3-41A0-A2AD-AE8E6438AC92}" srcOrd="8" destOrd="0" presId="urn:microsoft.com/office/officeart/2008/layout/LinedList"/>
    <dgm:cxn modelId="{C5BB525C-44D1-416D-AFAE-5C245040C23D}" type="presParOf" srcId="{C96F9DEE-3D7E-4E11-9807-4D4F97F686E8}" destId="{719D3C91-6E64-424C-AA6B-F06B21888760}" srcOrd="9" destOrd="0" presId="urn:microsoft.com/office/officeart/2008/layout/LinedList"/>
    <dgm:cxn modelId="{150B4B86-1692-4CF3-B4EA-B022C92188B2}" type="presParOf" srcId="{719D3C91-6E64-424C-AA6B-F06B21888760}" destId="{060219F5-080D-4B36-983C-5698DE0D8B2B}" srcOrd="0" destOrd="0" presId="urn:microsoft.com/office/officeart/2008/layout/LinedList"/>
    <dgm:cxn modelId="{E4644975-B14A-4A49-841E-D9D713065425}" type="presParOf" srcId="{719D3C91-6E64-424C-AA6B-F06B21888760}" destId="{87131FB3-2803-40BD-9B38-6CCCAE331DA0}" srcOrd="1" destOrd="0" presId="urn:microsoft.com/office/officeart/2008/layout/LinedList"/>
    <dgm:cxn modelId="{8275174A-B2D8-41AA-8A66-3D945D49A8BC}" type="presParOf" srcId="{C96F9DEE-3D7E-4E11-9807-4D4F97F686E8}" destId="{5F518CDC-13DB-4E91-A503-6B1E9FCAC57C}" srcOrd="10" destOrd="0" presId="urn:microsoft.com/office/officeart/2008/layout/LinedList"/>
    <dgm:cxn modelId="{86A0796F-523C-4775-BC17-2D3E19D274CD}" type="presParOf" srcId="{C96F9DEE-3D7E-4E11-9807-4D4F97F686E8}" destId="{B018A2D5-D733-4469-B2AF-A435D8F8A44A}" srcOrd="11" destOrd="0" presId="urn:microsoft.com/office/officeart/2008/layout/LinedList"/>
    <dgm:cxn modelId="{DA49048A-8B16-4E1A-A98F-E3BFFAB19DB7}" type="presParOf" srcId="{B018A2D5-D733-4469-B2AF-A435D8F8A44A}" destId="{8AAAB07D-A66D-4BAA-8649-76D546BD98AC}" srcOrd="0" destOrd="0" presId="urn:microsoft.com/office/officeart/2008/layout/LinedList"/>
    <dgm:cxn modelId="{99B161F9-269B-4182-9B77-96D41648FE66}" type="presParOf" srcId="{B018A2D5-D733-4469-B2AF-A435D8F8A44A}" destId="{DBE440D5-15FE-4840-B5BD-D47262AC86D4}" srcOrd="1" destOrd="0" presId="urn:microsoft.com/office/officeart/2008/layout/LinedList"/>
    <dgm:cxn modelId="{36F9F609-F2F8-4C0D-8D90-47DB21CEEE75}" type="presParOf" srcId="{C96F9DEE-3D7E-4E11-9807-4D4F97F686E8}" destId="{7565CA78-0689-449A-9998-2FBE48420A70}" srcOrd="12" destOrd="0" presId="urn:microsoft.com/office/officeart/2008/layout/LinedList"/>
    <dgm:cxn modelId="{46D1F0B7-2980-411F-BE50-6079D4DA003B}" type="presParOf" srcId="{C96F9DEE-3D7E-4E11-9807-4D4F97F686E8}" destId="{90405F51-3929-4708-865D-85A10BCBE143}" srcOrd="13" destOrd="0" presId="urn:microsoft.com/office/officeart/2008/layout/LinedList"/>
    <dgm:cxn modelId="{76213097-4DF9-464A-879F-4B3FF17613F1}" type="presParOf" srcId="{90405F51-3929-4708-865D-85A10BCBE143}" destId="{2623A5FC-1D6F-45D3-8D9A-F0BE9CE33B6C}" srcOrd="0" destOrd="0" presId="urn:microsoft.com/office/officeart/2008/layout/LinedList"/>
    <dgm:cxn modelId="{801AE37F-FDC8-40D9-A517-04BADE5349C9}" type="presParOf" srcId="{90405F51-3929-4708-865D-85A10BCBE143}" destId="{706D2E5B-F289-4B4B-A9CA-FDCB4C464936}" srcOrd="1" destOrd="0" presId="urn:microsoft.com/office/officeart/2008/layout/LinedList"/>
    <dgm:cxn modelId="{DA41E8BD-7917-4C7A-9C9B-609D00E546C3}" type="presParOf" srcId="{C96F9DEE-3D7E-4E11-9807-4D4F97F686E8}" destId="{EB756017-4282-4944-ADDC-3067EACB7E93}" srcOrd="14" destOrd="0" presId="urn:microsoft.com/office/officeart/2008/layout/LinedList"/>
    <dgm:cxn modelId="{C9A07FD4-A117-41A0-9EE5-BAE6B2C14D80}" type="presParOf" srcId="{C96F9DEE-3D7E-4E11-9807-4D4F97F686E8}" destId="{AAABD917-33EA-4D6F-B1E7-4D2813FEB590}" srcOrd="15" destOrd="0" presId="urn:microsoft.com/office/officeart/2008/layout/LinedList"/>
    <dgm:cxn modelId="{323B2AB2-B6EB-4E7F-AD4F-707CD2FC1261}" type="presParOf" srcId="{AAABD917-33EA-4D6F-B1E7-4D2813FEB590}" destId="{981E647E-FC0D-4511-95D8-6FE1DC07CBB3}" srcOrd="0" destOrd="0" presId="urn:microsoft.com/office/officeart/2008/layout/LinedList"/>
    <dgm:cxn modelId="{9363CBAE-99C9-40D5-A447-8F9012DF8B90}" type="presParOf" srcId="{AAABD917-33EA-4D6F-B1E7-4D2813FEB590}" destId="{81977E83-1464-4760-990F-8610B6D08E97}" srcOrd="1" destOrd="0" presId="urn:microsoft.com/office/officeart/2008/layout/LinedList"/>
    <dgm:cxn modelId="{B97C8538-F994-4097-B75F-EBE0698B3138}" type="presParOf" srcId="{C96F9DEE-3D7E-4E11-9807-4D4F97F686E8}" destId="{59D8C9F4-E8CD-4904-9FE8-D5A2364B8FCF}" srcOrd="16" destOrd="0" presId="urn:microsoft.com/office/officeart/2008/layout/LinedList"/>
    <dgm:cxn modelId="{BB2FD841-AF29-4BBF-8A6B-D81517FA876F}" type="presParOf" srcId="{C96F9DEE-3D7E-4E11-9807-4D4F97F686E8}" destId="{EA16596E-B5E2-43BA-B72E-F512D9DD121B}" srcOrd="17" destOrd="0" presId="urn:microsoft.com/office/officeart/2008/layout/LinedList"/>
    <dgm:cxn modelId="{A8C1DB6C-23DE-4074-B9CA-19F8D29D6E30}" type="presParOf" srcId="{EA16596E-B5E2-43BA-B72E-F512D9DD121B}" destId="{83A33674-3A91-4366-9012-D11CF33279EF}" srcOrd="0" destOrd="0" presId="urn:microsoft.com/office/officeart/2008/layout/LinedList"/>
    <dgm:cxn modelId="{0AB43A5B-5485-4C56-AE6B-FAAB0BB6D88A}" type="presParOf" srcId="{EA16596E-B5E2-43BA-B72E-F512D9DD121B}" destId="{6ABEC5A2-CF6F-4839-9F48-20CAF75CCA9C}" srcOrd="1" destOrd="0" presId="urn:microsoft.com/office/officeart/2008/layout/LinedList"/>
    <dgm:cxn modelId="{25C0F7BD-2A55-4DCC-8D11-758F76204C51}" type="presParOf" srcId="{C96F9DEE-3D7E-4E11-9807-4D4F97F686E8}" destId="{1B6D4AA1-9FC4-4C54-8E9A-FED023191A03}" srcOrd="18" destOrd="0" presId="urn:microsoft.com/office/officeart/2008/layout/LinedList"/>
    <dgm:cxn modelId="{A22E9D92-64D1-4B41-B5EB-311EB5892020}" type="presParOf" srcId="{C96F9DEE-3D7E-4E11-9807-4D4F97F686E8}" destId="{D6BAAB50-03DD-4BD0-8ACC-D4BAA4278D8A}" srcOrd="19" destOrd="0" presId="urn:microsoft.com/office/officeart/2008/layout/LinedList"/>
    <dgm:cxn modelId="{03FDB08D-54FE-4842-8BC3-9ED18D35F6BF}" type="presParOf" srcId="{D6BAAB50-03DD-4BD0-8ACC-D4BAA4278D8A}" destId="{C287ED22-6EEA-4AB9-B60D-DBEE4EC991A0}" srcOrd="0" destOrd="0" presId="urn:microsoft.com/office/officeart/2008/layout/LinedList"/>
    <dgm:cxn modelId="{EC28720A-E28B-497C-A3CE-67C43CEA5A4C}" type="presParOf" srcId="{D6BAAB50-03DD-4BD0-8ACC-D4BAA4278D8A}" destId="{B9A250B1-A31A-40ED-8601-5A0707883C79}" srcOrd="1" destOrd="0" presId="urn:microsoft.com/office/officeart/2008/layout/LinedList"/>
    <dgm:cxn modelId="{A1CD791D-9640-47C1-9238-1705DEC1A58E}" type="presParOf" srcId="{C96F9DEE-3D7E-4E11-9807-4D4F97F686E8}" destId="{99C8181E-C741-493E-AB49-427D58D2BAED}" srcOrd="20" destOrd="0" presId="urn:microsoft.com/office/officeart/2008/layout/LinedList"/>
    <dgm:cxn modelId="{BDE7C3D1-AD02-489B-9AC7-1E5B9E57F7D1}" type="presParOf" srcId="{C96F9DEE-3D7E-4E11-9807-4D4F97F686E8}" destId="{3608A24C-33BB-45C1-AE00-15235A913643}" srcOrd="21" destOrd="0" presId="urn:microsoft.com/office/officeart/2008/layout/LinedList"/>
    <dgm:cxn modelId="{19A2DF48-D926-40DD-8D69-D6D29892E51A}" type="presParOf" srcId="{3608A24C-33BB-45C1-AE00-15235A913643}" destId="{D2E6C6FF-930A-4760-A3CE-481A1E11D763}" srcOrd="0" destOrd="0" presId="urn:microsoft.com/office/officeart/2008/layout/LinedList"/>
    <dgm:cxn modelId="{559EF198-B9BA-43B2-8ABC-14BEA1458B66}" type="presParOf" srcId="{3608A24C-33BB-45C1-AE00-15235A913643}" destId="{B13A8A2F-B6EC-4069-A775-5E624D8918A4}" srcOrd="1" destOrd="0" presId="urn:microsoft.com/office/officeart/2008/layout/LinedList"/>
    <dgm:cxn modelId="{1860B4F1-C7D3-4914-8680-84775722D806}" type="presParOf" srcId="{C96F9DEE-3D7E-4E11-9807-4D4F97F686E8}" destId="{29A33C87-0093-4E9C-9273-73B39B1BEEBC}" srcOrd="22" destOrd="0" presId="urn:microsoft.com/office/officeart/2008/layout/LinedList"/>
    <dgm:cxn modelId="{819A5842-8E21-4DB7-A271-FF0899CF535F}" type="presParOf" srcId="{C96F9DEE-3D7E-4E11-9807-4D4F97F686E8}" destId="{42A557E6-5104-4DC7-A007-0051A347E015}" srcOrd="23" destOrd="0" presId="urn:microsoft.com/office/officeart/2008/layout/LinedList"/>
    <dgm:cxn modelId="{8BB497B7-1777-411D-9BE1-9FE083DB1184}" type="presParOf" srcId="{42A557E6-5104-4DC7-A007-0051A347E015}" destId="{0F1A510B-A2C4-4344-8D80-D2E9BE08253A}" srcOrd="0" destOrd="0" presId="urn:microsoft.com/office/officeart/2008/layout/LinedList"/>
    <dgm:cxn modelId="{2A33B31B-0E6A-42B5-A0A5-2825215B13CC}" type="presParOf" srcId="{42A557E6-5104-4DC7-A007-0051A347E015}" destId="{103C5348-5A6C-4190-9191-CBC976FA60F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1FD77D-75C6-4630-8280-0CEE83CB94F6}" type="doc">
      <dgm:prSet loTypeId="urn:microsoft.com/office/officeart/2016/7/layout/BasicProcessNew" loCatId="process" qsTypeId="urn:microsoft.com/office/officeart/2005/8/quickstyle/simple1" qsCatId="simple" csTypeId="urn:microsoft.com/office/officeart/2005/8/colors/colorful1" csCatId="colorful"/>
      <dgm:spPr/>
      <dgm:t>
        <a:bodyPr/>
        <a:lstStyle/>
        <a:p>
          <a:endParaRPr lang="en-US"/>
        </a:p>
      </dgm:t>
    </dgm:pt>
    <dgm:pt modelId="{1FD896A4-197D-4C72-A3F0-9F8CA9F159F4}">
      <dgm:prSet/>
      <dgm:spPr/>
      <dgm:t>
        <a:bodyPr/>
        <a:lstStyle/>
        <a:p>
          <a:r>
            <a:rPr lang="es-MX"/>
            <a:t>Generación de Claves de API Seguras: Permite a los usuarios crear claves de API de forma segura utilizando algoritmos de cifrado robustos, mejorando así la seguridad de los sistemas que las utilizan.</a:t>
          </a:r>
          <a:endParaRPr lang="en-US"/>
        </a:p>
      </dgm:t>
    </dgm:pt>
    <dgm:pt modelId="{825404CB-7879-4E96-99BB-0A940273040E}" type="parTrans" cxnId="{A03A4747-9208-46CD-98B8-FB876D9CAD7F}">
      <dgm:prSet/>
      <dgm:spPr/>
      <dgm:t>
        <a:bodyPr/>
        <a:lstStyle/>
        <a:p>
          <a:endParaRPr lang="en-US"/>
        </a:p>
      </dgm:t>
    </dgm:pt>
    <dgm:pt modelId="{236FAFC5-B424-42CA-A84D-7EA70AF5B734}" type="sibTrans" cxnId="{A03A4747-9208-46CD-98B8-FB876D9CAD7F}">
      <dgm:prSet/>
      <dgm:spPr/>
      <dgm:t>
        <a:bodyPr/>
        <a:lstStyle/>
        <a:p>
          <a:endParaRPr lang="en-US"/>
        </a:p>
      </dgm:t>
    </dgm:pt>
    <dgm:pt modelId="{51747548-A6F4-4DCD-8C83-7F631A73C2C6}">
      <dgm:prSet/>
      <dgm:spPr/>
      <dgm:t>
        <a:bodyPr/>
        <a:lstStyle/>
        <a:p>
          <a:r>
            <a:rPr lang="es-MX"/>
            <a:t>Almacenamiento Seguro de Claves de API: Proporciona un sistema seguro para almacenar las claves de API generadas, garantizando que estén protegidas contra accesos no autorizados mediante métodos de cifrado avanzados.</a:t>
          </a:r>
          <a:endParaRPr lang="en-US"/>
        </a:p>
      </dgm:t>
    </dgm:pt>
    <dgm:pt modelId="{74FAB33F-D13B-4F16-87DD-839F61AD5108}" type="parTrans" cxnId="{6E8F3C9C-1E63-4776-9B01-A7DF9E122C17}">
      <dgm:prSet/>
      <dgm:spPr/>
      <dgm:t>
        <a:bodyPr/>
        <a:lstStyle/>
        <a:p>
          <a:endParaRPr lang="en-US"/>
        </a:p>
      </dgm:t>
    </dgm:pt>
    <dgm:pt modelId="{651D6A31-06BB-43A0-9FD2-1040B9483EBE}" type="sibTrans" cxnId="{6E8F3C9C-1E63-4776-9B01-A7DF9E122C17}">
      <dgm:prSet/>
      <dgm:spPr/>
      <dgm:t>
        <a:bodyPr/>
        <a:lstStyle/>
        <a:p>
          <a:endParaRPr lang="en-US"/>
        </a:p>
      </dgm:t>
    </dgm:pt>
    <dgm:pt modelId="{7BD58164-E7A0-4462-8C5D-03E2135DDBC6}">
      <dgm:prSet/>
      <dgm:spPr/>
      <dgm:t>
        <a:bodyPr/>
        <a:lstStyle/>
        <a:p>
          <a:r>
            <a:rPr lang="es-MX"/>
            <a:t>Gestión Integral de Claves de API: Permite a los usuarios gestionar y administrar sus claves de API de manera completa, incluyendo funciones como la rotación periódica y la revocación de claves comprometidas, para mitigar los riesgos asociados con su uso.</a:t>
          </a:r>
          <a:endParaRPr lang="en-US"/>
        </a:p>
      </dgm:t>
    </dgm:pt>
    <dgm:pt modelId="{88B56846-8FD5-4208-952D-865F4CDEE1CD}" type="parTrans" cxnId="{6BA06CA1-FB81-44A2-9D45-055F9774950B}">
      <dgm:prSet/>
      <dgm:spPr/>
      <dgm:t>
        <a:bodyPr/>
        <a:lstStyle/>
        <a:p>
          <a:endParaRPr lang="en-US"/>
        </a:p>
      </dgm:t>
    </dgm:pt>
    <dgm:pt modelId="{EE20C2E0-074F-4D99-876C-AD095F684D7A}" type="sibTrans" cxnId="{6BA06CA1-FB81-44A2-9D45-055F9774950B}">
      <dgm:prSet/>
      <dgm:spPr/>
      <dgm:t>
        <a:bodyPr/>
        <a:lstStyle/>
        <a:p>
          <a:endParaRPr lang="en-US"/>
        </a:p>
      </dgm:t>
    </dgm:pt>
    <dgm:pt modelId="{4CBD015F-E047-4E38-AB90-80534881451F}">
      <dgm:prSet/>
      <dgm:spPr/>
      <dgm:t>
        <a:bodyPr/>
        <a:lstStyle/>
        <a:p>
          <a:r>
            <a:rPr lang="es-MX"/>
            <a:t>Integración Sencilla con Sistemas Existentes: Facilita la integración del repositorio "ToolApiKeys" con sistemas existentes mediante APIs y bibliotecas compatibles, permitiendo a los usuarios aprovechar sus capacidades sin necesidad de realizar cambios significativos en sus sistemas actuales.</a:t>
          </a:r>
          <a:endParaRPr lang="en-US"/>
        </a:p>
      </dgm:t>
    </dgm:pt>
    <dgm:pt modelId="{29EF2D8A-0967-434C-92E3-C9A8B1DF5238}" type="parTrans" cxnId="{72EE0C56-7F68-4B33-B214-E2774F55D45C}">
      <dgm:prSet/>
      <dgm:spPr/>
      <dgm:t>
        <a:bodyPr/>
        <a:lstStyle/>
        <a:p>
          <a:endParaRPr lang="en-US"/>
        </a:p>
      </dgm:t>
    </dgm:pt>
    <dgm:pt modelId="{120685F8-A8A6-4A1B-970D-9966B8A31C14}" type="sibTrans" cxnId="{72EE0C56-7F68-4B33-B214-E2774F55D45C}">
      <dgm:prSet/>
      <dgm:spPr/>
      <dgm:t>
        <a:bodyPr/>
        <a:lstStyle/>
        <a:p>
          <a:endParaRPr lang="en-US"/>
        </a:p>
      </dgm:t>
    </dgm:pt>
    <dgm:pt modelId="{3889CFCB-1430-46F5-97BB-B5AD6559723E}">
      <dgm:prSet/>
      <dgm:spPr/>
      <dgm:t>
        <a:bodyPr/>
        <a:lstStyle/>
        <a:p>
          <a:r>
            <a:rPr lang="es-MX"/>
            <a:t>Seguridad Avanzada: Implementa medidas de seguridad avanzadas, como la encriptación de datos sensibles y el control de acceso basado en roles, para proteger la información confidencial relacionada con las claves de API y garantizar que solo los usuarios autorizados puedan acceder y gestionarlas.</a:t>
          </a:r>
          <a:endParaRPr lang="en-US"/>
        </a:p>
      </dgm:t>
    </dgm:pt>
    <dgm:pt modelId="{84811FA0-DCF6-4CFD-BD4F-ADAC6A1C5114}" type="parTrans" cxnId="{1E02EDD9-21BA-4C4E-A487-B6C923C00545}">
      <dgm:prSet/>
      <dgm:spPr/>
      <dgm:t>
        <a:bodyPr/>
        <a:lstStyle/>
        <a:p>
          <a:endParaRPr lang="en-US"/>
        </a:p>
      </dgm:t>
    </dgm:pt>
    <dgm:pt modelId="{2326F0FD-41C7-410C-8C0B-A3461461B055}" type="sibTrans" cxnId="{1E02EDD9-21BA-4C4E-A487-B6C923C00545}">
      <dgm:prSet/>
      <dgm:spPr/>
      <dgm:t>
        <a:bodyPr/>
        <a:lstStyle/>
        <a:p>
          <a:endParaRPr lang="en-US"/>
        </a:p>
      </dgm:t>
    </dgm:pt>
    <dgm:pt modelId="{85E4DAFC-CEC0-4212-8B50-521C4710A5DD}" type="pres">
      <dgm:prSet presAssocID="{C01FD77D-75C6-4630-8280-0CEE83CB94F6}" presName="Name0" presStyleCnt="0">
        <dgm:presLayoutVars>
          <dgm:dir/>
          <dgm:resizeHandles val="exact"/>
        </dgm:presLayoutVars>
      </dgm:prSet>
      <dgm:spPr/>
    </dgm:pt>
    <dgm:pt modelId="{F33B62E4-96FE-44B9-8B17-3F637E9625FE}" type="pres">
      <dgm:prSet presAssocID="{1FD896A4-197D-4C72-A3F0-9F8CA9F159F4}" presName="node" presStyleLbl="node1" presStyleIdx="0" presStyleCnt="9">
        <dgm:presLayoutVars>
          <dgm:bulletEnabled val="1"/>
        </dgm:presLayoutVars>
      </dgm:prSet>
      <dgm:spPr/>
    </dgm:pt>
    <dgm:pt modelId="{AC701857-B622-4E1A-8B90-7CE1AF3D93A0}" type="pres">
      <dgm:prSet presAssocID="{236FAFC5-B424-42CA-A84D-7EA70AF5B734}" presName="sibTransSpacerBeforeConnector" presStyleCnt="0"/>
      <dgm:spPr/>
    </dgm:pt>
    <dgm:pt modelId="{4B44A6BC-8057-4D52-BBA0-E1003A05CBF4}" type="pres">
      <dgm:prSet presAssocID="{236FAFC5-B424-42CA-A84D-7EA70AF5B734}" presName="sibTrans" presStyleLbl="node1" presStyleIdx="1" presStyleCnt="9"/>
      <dgm:spPr/>
    </dgm:pt>
    <dgm:pt modelId="{417189E2-35C0-4099-8EBA-997010F6D474}" type="pres">
      <dgm:prSet presAssocID="{236FAFC5-B424-42CA-A84D-7EA70AF5B734}" presName="sibTransSpacerAfterConnector" presStyleCnt="0"/>
      <dgm:spPr/>
    </dgm:pt>
    <dgm:pt modelId="{83A5F8AE-3A32-4350-9698-E203BD2DC0BA}" type="pres">
      <dgm:prSet presAssocID="{51747548-A6F4-4DCD-8C83-7F631A73C2C6}" presName="node" presStyleLbl="node1" presStyleIdx="2" presStyleCnt="9">
        <dgm:presLayoutVars>
          <dgm:bulletEnabled val="1"/>
        </dgm:presLayoutVars>
      </dgm:prSet>
      <dgm:spPr/>
    </dgm:pt>
    <dgm:pt modelId="{6296B948-EBEA-407D-8BB7-F8ED824DF6F3}" type="pres">
      <dgm:prSet presAssocID="{651D6A31-06BB-43A0-9FD2-1040B9483EBE}" presName="sibTransSpacerBeforeConnector" presStyleCnt="0"/>
      <dgm:spPr/>
    </dgm:pt>
    <dgm:pt modelId="{B9ED8AA6-DE15-43B4-A1F3-255588196286}" type="pres">
      <dgm:prSet presAssocID="{651D6A31-06BB-43A0-9FD2-1040B9483EBE}" presName="sibTrans" presStyleLbl="node1" presStyleIdx="3" presStyleCnt="9"/>
      <dgm:spPr/>
    </dgm:pt>
    <dgm:pt modelId="{A644372D-604D-447A-95B1-687E7DF41FE7}" type="pres">
      <dgm:prSet presAssocID="{651D6A31-06BB-43A0-9FD2-1040B9483EBE}" presName="sibTransSpacerAfterConnector" presStyleCnt="0"/>
      <dgm:spPr/>
    </dgm:pt>
    <dgm:pt modelId="{96E0C104-4BC7-4FA1-88D8-DF36237040EF}" type="pres">
      <dgm:prSet presAssocID="{7BD58164-E7A0-4462-8C5D-03E2135DDBC6}" presName="node" presStyleLbl="node1" presStyleIdx="4" presStyleCnt="9">
        <dgm:presLayoutVars>
          <dgm:bulletEnabled val="1"/>
        </dgm:presLayoutVars>
      </dgm:prSet>
      <dgm:spPr/>
    </dgm:pt>
    <dgm:pt modelId="{E1006AB1-8548-4ADF-B2C5-A08D9580F6E2}" type="pres">
      <dgm:prSet presAssocID="{EE20C2E0-074F-4D99-876C-AD095F684D7A}" presName="sibTransSpacerBeforeConnector" presStyleCnt="0"/>
      <dgm:spPr/>
    </dgm:pt>
    <dgm:pt modelId="{DE1A8860-3F68-42E4-B1AC-16CD7160A88B}" type="pres">
      <dgm:prSet presAssocID="{EE20C2E0-074F-4D99-876C-AD095F684D7A}" presName="sibTrans" presStyleLbl="node1" presStyleIdx="5" presStyleCnt="9"/>
      <dgm:spPr/>
    </dgm:pt>
    <dgm:pt modelId="{0A4EEA4E-159F-40C6-9ED9-ED0268E6BD97}" type="pres">
      <dgm:prSet presAssocID="{EE20C2E0-074F-4D99-876C-AD095F684D7A}" presName="sibTransSpacerAfterConnector" presStyleCnt="0"/>
      <dgm:spPr/>
    </dgm:pt>
    <dgm:pt modelId="{344BCBE5-FC5C-4400-9F73-88545449D589}" type="pres">
      <dgm:prSet presAssocID="{4CBD015F-E047-4E38-AB90-80534881451F}" presName="node" presStyleLbl="node1" presStyleIdx="6" presStyleCnt="9">
        <dgm:presLayoutVars>
          <dgm:bulletEnabled val="1"/>
        </dgm:presLayoutVars>
      </dgm:prSet>
      <dgm:spPr/>
    </dgm:pt>
    <dgm:pt modelId="{24FF1B3F-9B50-4DF8-866A-67705AD10419}" type="pres">
      <dgm:prSet presAssocID="{120685F8-A8A6-4A1B-970D-9966B8A31C14}" presName="sibTransSpacerBeforeConnector" presStyleCnt="0"/>
      <dgm:spPr/>
    </dgm:pt>
    <dgm:pt modelId="{8F44D630-26A7-4A92-9C4B-01C1023A828A}" type="pres">
      <dgm:prSet presAssocID="{120685F8-A8A6-4A1B-970D-9966B8A31C14}" presName="sibTrans" presStyleLbl="node1" presStyleIdx="7" presStyleCnt="9"/>
      <dgm:spPr/>
    </dgm:pt>
    <dgm:pt modelId="{A7322C63-8159-4140-8C2D-A53AD91B7103}" type="pres">
      <dgm:prSet presAssocID="{120685F8-A8A6-4A1B-970D-9966B8A31C14}" presName="sibTransSpacerAfterConnector" presStyleCnt="0"/>
      <dgm:spPr/>
    </dgm:pt>
    <dgm:pt modelId="{07224778-AE52-419B-8D32-9A9A83CADF33}" type="pres">
      <dgm:prSet presAssocID="{3889CFCB-1430-46F5-97BB-B5AD6559723E}" presName="node" presStyleLbl="node1" presStyleIdx="8" presStyleCnt="9">
        <dgm:presLayoutVars>
          <dgm:bulletEnabled val="1"/>
        </dgm:presLayoutVars>
      </dgm:prSet>
      <dgm:spPr/>
    </dgm:pt>
  </dgm:ptLst>
  <dgm:cxnLst>
    <dgm:cxn modelId="{341E441A-097A-4FC7-9353-964A8F0327BF}" type="presOf" srcId="{651D6A31-06BB-43A0-9FD2-1040B9483EBE}" destId="{B9ED8AA6-DE15-43B4-A1F3-255588196286}" srcOrd="0" destOrd="0" presId="urn:microsoft.com/office/officeart/2016/7/layout/BasicProcessNew"/>
    <dgm:cxn modelId="{DE3A532E-E14B-490B-9BE0-F6BE0C1D76ED}" type="presOf" srcId="{1FD896A4-197D-4C72-A3F0-9F8CA9F159F4}" destId="{F33B62E4-96FE-44B9-8B17-3F637E9625FE}" srcOrd="0" destOrd="0" presId="urn:microsoft.com/office/officeart/2016/7/layout/BasicProcessNew"/>
    <dgm:cxn modelId="{BB68F230-76EE-4BA8-9FF5-E4B0E3C6F201}" type="presOf" srcId="{120685F8-A8A6-4A1B-970D-9966B8A31C14}" destId="{8F44D630-26A7-4A92-9C4B-01C1023A828A}" srcOrd="0" destOrd="0" presId="urn:microsoft.com/office/officeart/2016/7/layout/BasicProcessNew"/>
    <dgm:cxn modelId="{A03A4747-9208-46CD-98B8-FB876D9CAD7F}" srcId="{C01FD77D-75C6-4630-8280-0CEE83CB94F6}" destId="{1FD896A4-197D-4C72-A3F0-9F8CA9F159F4}" srcOrd="0" destOrd="0" parTransId="{825404CB-7879-4E96-99BB-0A940273040E}" sibTransId="{236FAFC5-B424-42CA-A84D-7EA70AF5B734}"/>
    <dgm:cxn modelId="{55E03073-77C6-452D-A0C0-48D18C1690A0}" type="presOf" srcId="{3889CFCB-1430-46F5-97BB-B5AD6559723E}" destId="{07224778-AE52-419B-8D32-9A9A83CADF33}" srcOrd="0" destOrd="0" presId="urn:microsoft.com/office/officeart/2016/7/layout/BasicProcessNew"/>
    <dgm:cxn modelId="{72EE0C56-7F68-4B33-B214-E2774F55D45C}" srcId="{C01FD77D-75C6-4630-8280-0CEE83CB94F6}" destId="{4CBD015F-E047-4E38-AB90-80534881451F}" srcOrd="3" destOrd="0" parTransId="{29EF2D8A-0967-434C-92E3-C9A8B1DF5238}" sibTransId="{120685F8-A8A6-4A1B-970D-9966B8A31C14}"/>
    <dgm:cxn modelId="{9929C57C-D008-4979-8FE8-F84F2FA1FA50}" type="presOf" srcId="{236FAFC5-B424-42CA-A84D-7EA70AF5B734}" destId="{4B44A6BC-8057-4D52-BBA0-E1003A05CBF4}" srcOrd="0" destOrd="0" presId="urn:microsoft.com/office/officeart/2016/7/layout/BasicProcessNew"/>
    <dgm:cxn modelId="{AE97218E-E5F6-4135-AE76-F4C4CB0914AC}" type="presOf" srcId="{51747548-A6F4-4DCD-8C83-7F631A73C2C6}" destId="{83A5F8AE-3A32-4350-9698-E203BD2DC0BA}" srcOrd="0" destOrd="0" presId="urn:microsoft.com/office/officeart/2016/7/layout/BasicProcessNew"/>
    <dgm:cxn modelId="{0A775F8F-FE81-4A72-AEC7-6B6E4CB6D505}" type="presOf" srcId="{7BD58164-E7A0-4462-8C5D-03E2135DDBC6}" destId="{96E0C104-4BC7-4FA1-88D8-DF36237040EF}" srcOrd="0" destOrd="0" presId="urn:microsoft.com/office/officeart/2016/7/layout/BasicProcessNew"/>
    <dgm:cxn modelId="{6E8F3C9C-1E63-4776-9B01-A7DF9E122C17}" srcId="{C01FD77D-75C6-4630-8280-0CEE83CB94F6}" destId="{51747548-A6F4-4DCD-8C83-7F631A73C2C6}" srcOrd="1" destOrd="0" parTransId="{74FAB33F-D13B-4F16-87DD-839F61AD5108}" sibTransId="{651D6A31-06BB-43A0-9FD2-1040B9483EBE}"/>
    <dgm:cxn modelId="{D730359F-734E-4A8B-BC36-AE664A25B59C}" type="presOf" srcId="{4CBD015F-E047-4E38-AB90-80534881451F}" destId="{344BCBE5-FC5C-4400-9F73-88545449D589}" srcOrd="0" destOrd="0" presId="urn:microsoft.com/office/officeart/2016/7/layout/BasicProcessNew"/>
    <dgm:cxn modelId="{6BA06CA1-FB81-44A2-9D45-055F9774950B}" srcId="{C01FD77D-75C6-4630-8280-0CEE83CB94F6}" destId="{7BD58164-E7A0-4462-8C5D-03E2135DDBC6}" srcOrd="2" destOrd="0" parTransId="{88B56846-8FD5-4208-952D-865F4CDEE1CD}" sibTransId="{EE20C2E0-074F-4D99-876C-AD095F684D7A}"/>
    <dgm:cxn modelId="{1E02EDD9-21BA-4C4E-A487-B6C923C00545}" srcId="{C01FD77D-75C6-4630-8280-0CEE83CB94F6}" destId="{3889CFCB-1430-46F5-97BB-B5AD6559723E}" srcOrd="4" destOrd="0" parTransId="{84811FA0-DCF6-4CFD-BD4F-ADAC6A1C5114}" sibTransId="{2326F0FD-41C7-410C-8C0B-A3461461B055}"/>
    <dgm:cxn modelId="{705AF9E1-895D-4F03-92DC-11E01F66C250}" type="presOf" srcId="{EE20C2E0-074F-4D99-876C-AD095F684D7A}" destId="{DE1A8860-3F68-42E4-B1AC-16CD7160A88B}" srcOrd="0" destOrd="0" presId="urn:microsoft.com/office/officeart/2016/7/layout/BasicProcessNew"/>
    <dgm:cxn modelId="{823BA1E3-EE63-47F9-B5C4-4A77ABFC49C0}" type="presOf" srcId="{C01FD77D-75C6-4630-8280-0CEE83CB94F6}" destId="{85E4DAFC-CEC0-4212-8B50-521C4710A5DD}" srcOrd="0" destOrd="0" presId="urn:microsoft.com/office/officeart/2016/7/layout/BasicProcessNew"/>
    <dgm:cxn modelId="{BDA19731-0F57-422A-8F88-F3F2C3DE657C}" type="presParOf" srcId="{85E4DAFC-CEC0-4212-8B50-521C4710A5DD}" destId="{F33B62E4-96FE-44B9-8B17-3F637E9625FE}" srcOrd="0" destOrd="0" presId="urn:microsoft.com/office/officeart/2016/7/layout/BasicProcessNew"/>
    <dgm:cxn modelId="{CEF3DCCA-CE7E-472F-8D7D-19C5EA9D409D}" type="presParOf" srcId="{85E4DAFC-CEC0-4212-8B50-521C4710A5DD}" destId="{AC701857-B622-4E1A-8B90-7CE1AF3D93A0}" srcOrd="1" destOrd="0" presId="urn:microsoft.com/office/officeart/2016/7/layout/BasicProcessNew"/>
    <dgm:cxn modelId="{77D38BFE-ADFF-4BF7-ACEF-1504A594B5A6}" type="presParOf" srcId="{85E4DAFC-CEC0-4212-8B50-521C4710A5DD}" destId="{4B44A6BC-8057-4D52-BBA0-E1003A05CBF4}" srcOrd="2" destOrd="0" presId="urn:microsoft.com/office/officeart/2016/7/layout/BasicProcessNew"/>
    <dgm:cxn modelId="{CEE8CE7D-1E89-411D-BA73-D1A2633B72DB}" type="presParOf" srcId="{85E4DAFC-CEC0-4212-8B50-521C4710A5DD}" destId="{417189E2-35C0-4099-8EBA-997010F6D474}" srcOrd="3" destOrd="0" presId="urn:microsoft.com/office/officeart/2016/7/layout/BasicProcessNew"/>
    <dgm:cxn modelId="{99060890-41BE-44E7-94A7-E0F5370D8AB8}" type="presParOf" srcId="{85E4DAFC-CEC0-4212-8B50-521C4710A5DD}" destId="{83A5F8AE-3A32-4350-9698-E203BD2DC0BA}" srcOrd="4" destOrd="0" presId="urn:microsoft.com/office/officeart/2016/7/layout/BasicProcessNew"/>
    <dgm:cxn modelId="{F8660189-1069-4EBA-B69F-0323E6201FF7}" type="presParOf" srcId="{85E4DAFC-CEC0-4212-8B50-521C4710A5DD}" destId="{6296B948-EBEA-407D-8BB7-F8ED824DF6F3}" srcOrd="5" destOrd="0" presId="urn:microsoft.com/office/officeart/2016/7/layout/BasicProcessNew"/>
    <dgm:cxn modelId="{500EF9BC-9330-422E-8130-38026A68C50E}" type="presParOf" srcId="{85E4DAFC-CEC0-4212-8B50-521C4710A5DD}" destId="{B9ED8AA6-DE15-43B4-A1F3-255588196286}" srcOrd="6" destOrd="0" presId="urn:microsoft.com/office/officeart/2016/7/layout/BasicProcessNew"/>
    <dgm:cxn modelId="{ABB5AF20-0372-41B3-8285-0A17FF89DD30}" type="presParOf" srcId="{85E4DAFC-CEC0-4212-8B50-521C4710A5DD}" destId="{A644372D-604D-447A-95B1-687E7DF41FE7}" srcOrd="7" destOrd="0" presId="urn:microsoft.com/office/officeart/2016/7/layout/BasicProcessNew"/>
    <dgm:cxn modelId="{002519C7-9CD1-4E4F-B970-0D51B7171BDC}" type="presParOf" srcId="{85E4DAFC-CEC0-4212-8B50-521C4710A5DD}" destId="{96E0C104-4BC7-4FA1-88D8-DF36237040EF}" srcOrd="8" destOrd="0" presId="urn:microsoft.com/office/officeart/2016/7/layout/BasicProcessNew"/>
    <dgm:cxn modelId="{50B1D72F-BBA3-4228-9877-226783B8DFAB}" type="presParOf" srcId="{85E4DAFC-CEC0-4212-8B50-521C4710A5DD}" destId="{E1006AB1-8548-4ADF-B2C5-A08D9580F6E2}" srcOrd="9" destOrd="0" presId="urn:microsoft.com/office/officeart/2016/7/layout/BasicProcessNew"/>
    <dgm:cxn modelId="{FFA22B81-88C2-40AF-863F-1C4CF2D55F6B}" type="presParOf" srcId="{85E4DAFC-CEC0-4212-8B50-521C4710A5DD}" destId="{DE1A8860-3F68-42E4-B1AC-16CD7160A88B}" srcOrd="10" destOrd="0" presId="urn:microsoft.com/office/officeart/2016/7/layout/BasicProcessNew"/>
    <dgm:cxn modelId="{84ACF900-6EF3-4E5F-91E2-09723C5E8A5E}" type="presParOf" srcId="{85E4DAFC-CEC0-4212-8B50-521C4710A5DD}" destId="{0A4EEA4E-159F-40C6-9ED9-ED0268E6BD97}" srcOrd="11" destOrd="0" presId="urn:microsoft.com/office/officeart/2016/7/layout/BasicProcessNew"/>
    <dgm:cxn modelId="{C88B0D04-C001-4624-88E7-0F1B97421C05}" type="presParOf" srcId="{85E4DAFC-CEC0-4212-8B50-521C4710A5DD}" destId="{344BCBE5-FC5C-4400-9F73-88545449D589}" srcOrd="12" destOrd="0" presId="urn:microsoft.com/office/officeart/2016/7/layout/BasicProcessNew"/>
    <dgm:cxn modelId="{B36657A7-B089-4A01-B2A5-EDF5AD479975}" type="presParOf" srcId="{85E4DAFC-CEC0-4212-8B50-521C4710A5DD}" destId="{24FF1B3F-9B50-4DF8-866A-67705AD10419}" srcOrd="13" destOrd="0" presId="urn:microsoft.com/office/officeart/2016/7/layout/BasicProcessNew"/>
    <dgm:cxn modelId="{AD32FF3F-9219-4FD8-AB2E-1510CADCD2C9}" type="presParOf" srcId="{85E4DAFC-CEC0-4212-8B50-521C4710A5DD}" destId="{8F44D630-26A7-4A92-9C4B-01C1023A828A}" srcOrd="14" destOrd="0" presId="urn:microsoft.com/office/officeart/2016/7/layout/BasicProcessNew"/>
    <dgm:cxn modelId="{D7467398-ADB0-41BA-B6AF-542FE0D90658}" type="presParOf" srcId="{85E4DAFC-CEC0-4212-8B50-521C4710A5DD}" destId="{A7322C63-8159-4140-8C2D-A53AD91B7103}" srcOrd="15" destOrd="0" presId="urn:microsoft.com/office/officeart/2016/7/layout/BasicProcessNew"/>
    <dgm:cxn modelId="{D0389C03-292D-4B92-93FB-6D212726EFCF}" type="presParOf" srcId="{85E4DAFC-CEC0-4212-8B50-521C4710A5DD}" destId="{07224778-AE52-419B-8D32-9A9A83CADF33}" srcOrd="16"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24974F-23B8-4F2B-B483-D61D9102FF87}"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BF286945-AB4E-4514-B1FC-AC5FD64A30B0}">
      <dgm:prSet custT="1"/>
      <dgm:spPr/>
      <dgm:t>
        <a:bodyPr/>
        <a:lstStyle/>
        <a:p>
          <a:r>
            <a:rPr lang="es-MX" sz="1600" b="1" dirty="0"/>
            <a:t>Características:</a:t>
          </a:r>
          <a:endParaRPr lang="en-US" sz="1600" b="1" dirty="0"/>
        </a:p>
      </dgm:t>
    </dgm:pt>
    <dgm:pt modelId="{5119229D-F189-4ED8-869B-AAEB6076F1BA}" type="parTrans" cxnId="{047D40E1-84B5-4533-B5B6-0AE9AA5A7BF0}">
      <dgm:prSet/>
      <dgm:spPr/>
      <dgm:t>
        <a:bodyPr/>
        <a:lstStyle/>
        <a:p>
          <a:endParaRPr lang="en-US"/>
        </a:p>
      </dgm:t>
    </dgm:pt>
    <dgm:pt modelId="{E4D93C31-0199-47F3-90B5-2641C90538A4}" type="sibTrans" cxnId="{047D40E1-84B5-4533-B5B6-0AE9AA5A7BF0}">
      <dgm:prSet/>
      <dgm:spPr/>
      <dgm:t>
        <a:bodyPr/>
        <a:lstStyle/>
        <a:p>
          <a:endParaRPr lang="en-US"/>
        </a:p>
      </dgm:t>
    </dgm:pt>
    <dgm:pt modelId="{2FD9EE05-0069-466C-BEC8-F066442E1926}">
      <dgm:prSet/>
      <dgm:spPr/>
      <dgm:t>
        <a:bodyPr/>
        <a:lstStyle/>
        <a:p>
          <a:r>
            <a:rPr lang="es-MX"/>
            <a:t>Tienen un alto nivel de conocimiento en seguridad informática y gestión de riesgos.</a:t>
          </a:r>
          <a:endParaRPr lang="en-US"/>
        </a:p>
      </dgm:t>
    </dgm:pt>
    <dgm:pt modelId="{98888687-0E41-4624-8F16-F980FF47DD43}" type="parTrans" cxnId="{D6BF7344-8395-4467-B4A3-46E41F755DC0}">
      <dgm:prSet/>
      <dgm:spPr/>
      <dgm:t>
        <a:bodyPr/>
        <a:lstStyle/>
        <a:p>
          <a:endParaRPr lang="en-US"/>
        </a:p>
      </dgm:t>
    </dgm:pt>
    <dgm:pt modelId="{F1EC0E0D-9E26-46B1-A4BE-5BDF4ECC5B94}" type="sibTrans" cxnId="{D6BF7344-8395-4467-B4A3-46E41F755DC0}">
      <dgm:prSet/>
      <dgm:spPr/>
      <dgm:t>
        <a:bodyPr/>
        <a:lstStyle/>
        <a:p>
          <a:endParaRPr lang="en-US"/>
        </a:p>
      </dgm:t>
    </dgm:pt>
    <dgm:pt modelId="{7BFFA11E-A959-412C-9665-EC6482050159}">
      <dgm:prSet/>
      <dgm:spPr/>
      <dgm:t>
        <a:bodyPr/>
        <a:lstStyle/>
        <a:p>
          <a:r>
            <a:rPr lang="es-MX" dirty="0"/>
            <a:t>Priorizan la protección de datos sensibles y la mitigación de riesgos de seguridad.</a:t>
          </a:r>
          <a:endParaRPr lang="en-US" dirty="0"/>
        </a:p>
      </dgm:t>
    </dgm:pt>
    <dgm:pt modelId="{A721A65A-699E-4832-A117-1680C846B062}" type="parTrans" cxnId="{F11CF335-D914-431E-945E-39CFFABCD7B4}">
      <dgm:prSet/>
      <dgm:spPr/>
      <dgm:t>
        <a:bodyPr/>
        <a:lstStyle/>
        <a:p>
          <a:endParaRPr lang="en-US"/>
        </a:p>
      </dgm:t>
    </dgm:pt>
    <dgm:pt modelId="{6E0D3594-E509-4EA8-925C-F4F3308AA884}" type="sibTrans" cxnId="{F11CF335-D914-431E-945E-39CFFABCD7B4}">
      <dgm:prSet/>
      <dgm:spPr/>
      <dgm:t>
        <a:bodyPr/>
        <a:lstStyle/>
        <a:p>
          <a:endParaRPr lang="en-US"/>
        </a:p>
      </dgm:t>
    </dgm:pt>
    <dgm:pt modelId="{659A9616-A5CD-47A9-AE38-4A1BF579B1FD}">
      <dgm:prSet/>
      <dgm:spPr/>
      <dgm:t>
        <a:bodyPr/>
        <a:lstStyle/>
        <a:p>
          <a:r>
            <a:rPr lang="es-MX"/>
            <a:t>Buscan herramientas y soluciones que fortalezcan la seguridad de los sistemas.</a:t>
          </a:r>
          <a:endParaRPr lang="en-US"/>
        </a:p>
      </dgm:t>
    </dgm:pt>
    <dgm:pt modelId="{D49C1295-886B-40DF-87AB-639E998A83F7}" type="parTrans" cxnId="{243886AB-1C69-4B24-9E53-F3388F26B014}">
      <dgm:prSet/>
      <dgm:spPr/>
      <dgm:t>
        <a:bodyPr/>
        <a:lstStyle/>
        <a:p>
          <a:endParaRPr lang="en-US"/>
        </a:p>
      </dgm:t>
    </dgm:pt>
    <dgm:pt modelId="{734701D6-8488-4217-8149-8BEB772BC204}" type="sibTrans" cxnId="{243886AB-1C69-4B24-9E53-F3388F26B014}">
      <dgm:prSet/>
      <dgm:spPr/>
      <dgm:t>
        <a:bodyPr/>
        <a:lstStyle/>
        <a:p>
          <a:endParaRPr lang="en-US"/>
        </a:p>
      </dgm:t>
    </dgm:pt>
    <dgm:pt modelId="{00854B66-6976-4E4B-9566-B145F796A059}">
      <dgm:prSet custT="1"/>
      <dgm:spPr/>
      <dgm:t>
        <a:bodyPr/>
        <a:lstStyle/>
        <a:p>
          <a:r>
            <a:rPr lang="es-MX" sz="1600" b="1" dirty="0"/>
            <a:t>Objetivos:</a:t>
          </a:r>
          <a:endParaRPr lang="en-US" sz="1600" b="1" dirty="0"/>
        </a:p>
      </dgm:t>
    </dgm:pt>
    <dgm:pt modelId="{7604CE14-3F28-4786-8DB9-CA3EAD7AE5A1}" type="parTrans" cxnId="{F3599B06-42F0-4A8E-AE04-9269CA770EAD}">
      <dgm:prSet/>
      <dgm:spPr/>
      <dgm:t>
        <a:bodyPr/>
        <a:lstStyle/>
        <a:p>
          <a:endParaRPr lang="en-US"/>
        </a:p>
      </dgm:t>
    </dgm:pt>
    <dgm:pt modelId="{DE57EF7A-9A20-4971-9469-462EBBF2F51A}" type="sibTrans" cxnId="{F3599B06-42F0-4A8E-AE04-9269CA770EAD}">
      <dgm:prSet/>
      <dgm:spPr/>
      <dgm:t>
        <a:bodyPr/>
        <a:lstStyle/>
        <a:p>
          <a:endParaRPr lang="en-US"/>
        </a:p>
      </dgm:t>
    </dgm:pt>
    <dgm:pt modelId="{1CABC4FB-1948-4E44-94DB-EC92FA0B6F2E}">
      <dgm:prSet/>
      <dgm:spPr/>
      <dgm:t>
        <a:bodyPr/>
        <a:lstStyle/>
        <a:p>
          <a:r>
            <a:rPr lang="es-MX"/>
            <a:t>Mejorar la seguridad de los sistemas mediante la implementación de medidas de protección de claves de API.</a:t>
          </a:r>
          <a:endParaRPr lang="en-US"/>
        </a:p>
      </dgm:t>
    </dgm:pt>
    <dgm:pt modelId="{534D33C4-80EC-4A79-A584-3B6D40A16C01}" type="parTrans" cxnId="{7EDC7BE4-43F4-48BA-8024-CBEDC6738D20}">
      <dgm:prSet/>
      <dgm:spPr/>
      <dgm:t>
        <a:bodyPr/>
        <a:lstStyle/>
        <a:p>
          <a:endParaRPr lang="en-US"/>
        </a:p>
      </dgm:t>
    </dgm:pt>
    <dgm:pt modelId="{DDC86B32-A4B1-4F2A-884E-B6716855571A}" type="sibTrans" cxnId="{7EDC7BE4-43F4-48BA-8024-CBEDC6738D20}">
      <dgm:prSet/>
      <dgm:spPr/>
      <dgm:t>
        <a:bodyPr/>
        <a:lstStyle/>
        <a:p>
          <a:endParaRPr lang="en-US"/>
        </a:p>
      </dgm:t>
    </dgm:pt>
    <dgm:pt modelId="{C14AEAE1-9A51-4803-84D3-B8C58C1D118B}">
      <dgm:prSet/>
      <dgm:spPr/>
      <dgm:t>
        <a:bodyPr/>
        <a:lstStyle/>
        <a:p>
          <a:r>
            <a:rPr lang="es-MX" dirty="0"/>
            <a:t>Garantizar el cumplimiento de regulaciones y estándares de seguridad relevantes.</a:t>
          </a:r>
          <a:endParaRPr lang="en-US" dirty="0"/>
        </a:p>
      </dgm:t>
    </dgm:pt>
    <dgm:pt modelId="{7699E2D2-3243-4934-A644-F089C6A5B303}" type="parTrans" cxnId="{810D8F0E-00A5-4CEA-B7F0-5A94C1C5383E}">
      <dgm:prSet/>
      <dgm:spPr/>
      <dgm:t>
        <a:bodyPr/>
        <a:lstStyle/>
        <a:p>
          <a:endParaRPr lang="en-US"/>
        </a:p>
      </dgm:t>
    </dgm:pt>
    <dgm:pt modelId="{1063A751-64D1-4DF8-B5F8-42C7DE95CD0C}" type="sibTrans" cxnId="{810D8F0E-00A5-4CEA-B7F0-5A94C1C5383E}">
      <dgm:prSet/>
      <dgm:spPr/>
      <dgm:t>
        <a:bodyPr/>
        <a:lstStyle/>
        <a:p>
          <a:endParaRPr lang="en-US"/>
        </a:p>
      </dgm:t>
    </dgm:pt>
    <dgm:pt modelId="{F66C28C4-0A07-40FB-986B-274AF5777934}">
      <dgm:prSet/>
      <dgm:spPr/>
      <dgm:t>
        <a:bodyPr/>
        <a:lstStyle/>
        <a:p>
          <a:r>
            <a:rPr lang="es-MX"/>
            <a:t>Empresas y Organizaciones</a:t>
          </a:r>
          <a:endParaRPr lang="en-US"/>
        </a:p>
      </dgm:t>
    </dgm:pt>
    <dgm:pt modelId="{6D2DE731-3B8E-45A2-864B-B5327FDBE7D1}" type="parTrans" cxnId="{BBA7813B-E560-42CC-8AAB-C0C49CDF8075}">
      <dgm:prSet/>
      <dgm:spPr/>
      <dgm:t>
        <a:bodyPr/>
        <a:lstStyle/>
        <a:p>
          <a:endParaRPr lang="en-US"/>
        </a:p>
      </dgm:t>
    </dgm:pt>
    <dgm:pt modelId="{1712CD7B-CEF2-47FD-A71B-AE318D643D86}" type="sibTrans" cxnId="{BBA7813B-E560-42CC-8AAB-C0C49CDF8075}">
      <dgm:prSet/>
      <dgm:spPr/>
      <dgm:t>
        <a:bodyPr/>
        <a:lstStyle/>
        <a:p>
          <a:endParaRPr lang="en-US"/>
        </a:p>
      </dgm:t>
    </dgm:pt>
    <dgm:pt modelId="{8A88A0F7-6124-4817-8464-6184CEF361DC}">
      <dgm:prSet/>
      <dgm:spPr/>
      <dgm:t>
        <a:bodyPr/>
        <a:lstStyle/>
        <a:p>
          <a:r>
            <a:rPr lang="es-MX"/>
            <a:t>Descripción: Las empresas y organizaciones utilizan el producto "ToolApiKeys" para gestionar claves de API en sus aplicaciones y sistemas web.</a:t>
          </a:r>
          <a:endParaRPr lang="en-US"/>
        </a:p>
      </dgm:t>
    </dgm:pt>
    <dgm:pt modelId="{6EFD3DF5-BE5B-4C14-B283-B3D15DABEEFF}" type="parTrans" cxnId="{F9C6C35C-12E6-4AD2-9561-E5A140B38A88}">
      <dgm:prSet/>
      <dgm:spPr/>
      <dgm:t>
        <a:bodyPr/>
        <a:lstStyle/>
        <a:p>
          <a:endParaRPr lang="en-US"/>
        </a:p>
      </dgm:t>
    </dgm:pt>
    <dgm:pt modelId="{0F5D091B-C516-46B7-A8DF-3E0739E77E0B}" type="sibTrans" cxnId="{F9C6C35C-12E6-4AD2-9561-E5A140B38A88}">
      <dgm:prSet/>
      <dgm:spPr/>
      <dgm:t>
        <a:bodyPr/>
        <a:lstStyle/>
        <a:p>
          <a:endParaRPr lang="en-US"/>
        </a:p>
      </dgm:t>
    </dgm:pt>
    <dgm:pt modelId="{DEF74A5D-C3F8-4761-AD24-8B94F6734685}">
      <dgm:prSet custT="1"/>
      <dgm:spPr/>
      <dgm:t>
        <a:bodyPr/>
        <a:lstStyle/>
        <a:p>
          <a:r>
            <a:rPr lang="es-MX" sz="1600" b="1" dirty="0"/>
            <a:t>Características:</a:t>
          </a:r>
          <a:endParaRPr lang="en-US" sz="1600" b="1" dirty="0"/>
        </a:p>
      </dgm:t>
    </dgm:pt>
    <dgm:pt modelId="{6E434F13-A738-4953-90D9-FFBD7CFFCCC5}" type="parTrans" cxnId="{2E53AAD6-6AC0-42CE-945A-EAAA7A237103}">
      <dgm:prSet/>
      <dgm:spPr/>
      <dgm:t>
        <a:bodyPr/>
        <a:lstStyle/>
        <a:p>
          <a:endParaRPr lang="en-US"/>
        </a:p>
      </dgm:t>
    </dgm:pt>
    <dgm:pt modelId="{E02A2CF8-D95D-488C-BD58-9E06D11CBD90}" type="sibTrans" cxnId="{2E53AAD6-6AC0-42CE-945A-EAAA7A237103}">
      <dgm:prSet/>
      <dgm:spPr/>
      <dgm:t>
        <a:bodyPr/>
        <a:lstStyle/>
        <a:p>
          <a:endParaRPr lang="en-US"/>
        </a:p>
      </dgm:t>
    </dgm:pt>
    <dgm:pt modelId="{051265F1-4880-4555-96FA-36201E349BFD}">
      <dgm:prSet/>
      <dgm:spPr/>
      <dgm:t>
        <a:bodyPr/>
        <a:lstStyle/>
        <a:p>
          <a:r>
            <a:rPr lang="es-MX"/>
            <a:t>Tienen requisitos específicos de seguridad y gestión de datos.</a:t>
          </a:r>
          <a:endParaRPr lang="en-US"/>
        </a:p>
      </dgm:t>
    </dgm:pt>
    <dgm:pt modelId="{8C4DE436-9648-4081-9A3B-18D324807BC1}" type="parTrans" cxnId="{0A43B616-5845-42E2-83FF-BFDD5BA07DA8}">
      <dgm:prSet/>
      <dgm:spPr/>
      <dgm:t>
        <a:bodyPr/>
        <a:lstStyle/>
        <a:p>
          <a:endParaRPr lang="en-US"/>
        </a:p>
      </dgm:t>
    </dgm:pt>
    <dgm:pt modelId="{BA3DE4D2-32B2-4AE9-B87A-81E1F0D0ADE1}" type="sibTrans" cxnId="{0A43B616-5845-42E2-83FF-BFDD5BA07DA8}">
      <dgm:prSet/>
      <dgm:spPr/>
      <dgm:t>
        <a:bodyPr/>
        <a:lstStyle/>
        <a:p>
          <a:endParaRPr lang="en-US"/>
        </a:p>
      </dgm:t>
    </dgm:pt>
    <dgm:pt modelId="{24D6FBC5-15CF-4999-A8C9-7C9FC8863BEF}">
      <dgm:prSet/>
      <dgm:spPr/>
      <dgm:t>
        <a:bodyPr/>
        <a:lstStyle/>
        <a:p>
          <a:r>
            <a:rPr lang="es-MX"/>
            <a:t>Priorizan la eficiencia y la escalabilidad en la gestión de claves de API.</a:t>
          </a:r>
          <a:endParaRPr lang="en-US"/>
        </a:p>
      </dgm:t>
    </dgm:pt>
    <dgm:pt modelId="{58B63087-5E39-45BC-B0C0-A9571855058B}" type="parTrans" cxnId="{678D0F65-2607-4F37-BA73-EECDB06FF3DA}">
      <dgm:prSet/>
      <dgm:spPr/>
      <dgm:t>
        <a:bodyPr/>
        <a:lstStyle/>
        <a:p>
          <a:endParaRPr lang="en-US"/>
        </a:p>
      </dgm:t>
    </dgm:pt>
    <dgm:pt modelId="{928B8837-1135-4861-8DBA-FE9F7782068F}" type="sibTrans" cxnId="{678D0F65-2607-4F37-BA73-EECDB06FF3DA}">
      <dgm:prSet/>
      <dgm:spPr/>
      <dgm:t>
        <a:bodyPr/>
        <a:lstStyle/>
        <a:p>
          <a:endParaRPr lang="en-US"/>
        </a:p>
      </dgm:t>
    </dgm:pt>
    <dgm:pt modelId="{21323B9B-B36B-499C-9A1A-B6A1B9159DDA}">
      <dgm:prSet/>
      <dgm:spPr/>
      <dgm:t>
        <a:bodyPr/>
        <a:lstStyle/>
        <a:p>
          <a:r>
            <a:rPr lang="es-MX"/>
            <a:t>Buscan soluciones confiables y compatibles con sus sistemas existentes.</a:t>
          </a:r>
          <a:endParaRPr lang="en-US"/>
        </a:p>
      </dgm:t>
    </dgm:pt>
    <dgm:pt modelId="{6BDFC6FF-102C-4A42-B3FD-748351444135}" type="parTrans" cxnId="{5CD291FF-0E6A-4686-A97B-9CDF8C8E86A8}">
      <dgm:prSet/>
      <dgm:spPr/>
      <dgm:t>
        <a:bodyPr/>
        <a:lstStyle/>
        <a:p>
          <a:endParaRPr lang="en-US"/>
        </a:p>
      </dgm:t>
    </dgm:pt>
    <dgm:pt modelId="{85BF409D-F65B-4463-9D7A-850C00F900AC}" type="sibTrans" cxnId="{5CD291FF-0E6A-4686-A97B-9CDF8C8E86A8}">
      <dgm:prSet/>
      <dgm:spPr/>
      <dgm:t>
        <a:bodyPr/>
        <a:lstStyle/>
        <a:p>
          <a:endParaRPr lang="en-US"/>
        </a:p>
      </dgm:t>
    </dgm:pt>
    <dgm:pt modelId="{7AD5F015-488F-45D8-A051-F4B4E3EDB785}">
      <dgm:prSet custT="1"/>
      <dgm:spPr/>
      <dgm:t>
        <a:bodyPr/>
        <a:lstStyle/>
        <a:p>
          <a:r>
            <a:rPr lang="es-MX" sz="1600" b="1" dirty="0"/>
            <a:t>Objetivos:</a:t>
          </a:r>
          <a:endParaRPr lang="en-US" sz="1600" b="1" dirty="0"/>
        </a:p>
      </dgm:t>
    </dgm:pt>
    <dgm:pt modelId="{D3CB5786-D557-4E24-A1E6-915F4075598E}" type="parTrans" cxnId="{F0E66145-CE34-472D-BE1C-12F05588C597}">
      <dgm:prSet/>
      <dgm:spPr/>
      <dgm:t>
        <a:bodyPr/>
        <a:lstStyle/>
        <a:p>
          <a:endParaRPr lang="en-US"/>
        </a:p>
      </dgm:t>
    </dgm:pt>
    <dgm:pt modelId="{F4916246-0617-42E7-8DF3-068C69537B30}" type="sibTrans" cxnId="{F0E66145-CE34-472D-BE1C-12F05588C597}">
      <dgm:prSet/>
      <dgm:spPr/>
      <dgm:t>
        <a:bodyPr/>
        <a:lstStyle/>
        <a:p>
          <a:endParaRPr lang="en-US"/>
        </a:p>
      </dgm:t>
    </dgm:pt>
    <dgm:pt modelId="{0447FB02-F89E-4425-B976-769CE7A80183}">
      <dgm:prSet/>
      <dgm:spPr/>
      <dgm:t>
        <a:bodyPr/>
        <a:lstStyle/>
        <a:p>
          <a:r>
            <a:rPr lang="es-MX"/>
            <a:t>Mejorar la seguridad y la eficiencia en la gestión de claves de API.</a:t>
          </a:r>
          <a:endParaRPr lang="en-US"/>
        </a:p>
      </dgm:t>
    </dgm:pt>
    <dgm:pt modelId="{0F6739BC-3DB8-40D1-8467-9BDD076660EA}" type="parTrans" cxnId="{4C21808A-7588-4572-827F-9CE3ACDA89EC}">
      <dgm:prSet/>
      <dgm:spPr/>
      <dgm:t>
        <a:bodyPr/>
        <a:lstStyle/>
        <a:p>
          <a:endParaRPr lang="en-US"/>
        </a:p>
      </dgm:t>
    </dgm:pt>
    <dgm:pt modelId="{5D3BB3AF-BFD1-474E-8DDC-6A181ECEC026}" type="sibTrans" cxnId="{4C21808A-7588-4572-827F-9CE3ACDA89EC}">
      <dgm:prSet/>
      <dgm:spPr/>
      <dgm:t>
        <a:bodyPr/>
        <a:lstStyle/>
        <a:p>
          <a:endParaRPr lang="en-US"/>
        </a:p>
      </dgm:t>
    </dgm:pt>
    <dgm:pt modelId="{93E103F6-2CCB-4CE8-A09D-B688F6DDEE79}">
      <dgm:prSet/>
      <dgm:spPr/>
      <dgm:t>
        <a:bodyPr/>
        <a:lstStyle/>
        <a:p>
          <a:r>
            <a:rPr lang="es-MX"/>
            <a:t>Optimizar los procesos de autenticación de usuarios y acceso a servicios externos.</a:t>
          </a:r>
          <a:endParaRPr lang="en-US"/>
        </a:p>
      </dgm:t>
    </dgm:pt>
    <dgm:pt modelId="{33EBF4B8-AC4D-4954-B434-7CE46A9BC479}" type="parTrans" cxnId="{8C78CEAC-7AF9-4801-9A3A-ADA86F7965F4}">
      <dgm:prSet/>
      <dgm:spPr/>
      <dgm:t>
        <a:bodyPr/>
        <a:lstStyle/>
        <a:p>
          <a:endParaRPr lang="en-US"/>
        </a:p>
      </dgm:t>
    </dgm:pt>
    <dgm:pt modelId="{63F87D63-6F8F-4CCC-95A2-9A8F45CEE2E6}" type="sibTrans" cxnId="{8C78CEAC-7AF9-4801-9A3A-ADA86F7965F4}">
      <dgm:prSet/>
      <dgm:spPr/>
      <dgm:t>
        <a:bodyPr/>
        <a:lstStyle/>
        <a:p>
          <a:endParaRPr lang="en-US"/>
        </a:p>
      </dgm:t>
    </dgm:pt>
    <dgm:pt modelId="{B247B71B-F665-4651-B59B-F0E6A95A29C4}" type="pres">
      <dgm:prSet presAssocID="{6F24974F-23B8-4F2B-B483-D61D9102FF87}" presName="vert0" presStyleCnt="0">
        <dgm:presLayoutVars>
          <dgm:dir/>
          <dgm:animOne val="branch"/>
          <dgm:animLvl val="lvl"/>
        </dgm:presLayoutVars>
      </dgm:prSet>
      <dgm:spPr/>
    </dgm:pt>
    <dgm:pt modelId="{6804CF77-B3BD-44F9-980C-46484A63C366}" type="pres">
      <dgm:prSet presAssocID="{BF286945-AB4E-4514-B1FC-AC5FD64A30B0}" presName="thickLine" presStyleLbl="alignNode1" presStyleIdx="0" presStyleCnt="16"/>
      <dgm:spPr/>
    </dgm:pt>
    <dgm:pt modelId="{B1103CCB-CCBE-409D-AF9B-537EC79F9E28}" type="pres">
      <dgm:prSet presAssocID="{BF286945-AB4E-4514-B1FC-AC5FD64A30B0}" presName="horz1" presStyleCnt="0"/>
      <dgm:spPr/>
    </dgm:pt>
    <dgm:pt modelId="{9D88CCD8-63DF-4A8B-AFCE-AB205DFCFBB9}" type="pres">
      <dgm:prSet presAssocID="{BF286945-AB4E-4514-B1FC-AC5FD64A30B0}" presName="tx1" presStyleLbl="revTx" presStyleIdx="0" presStyleCnt="16"/>
      <dgm:spPr/>
    </dgm:pt>
    <dgm:pt modelId="{E60C653C-FD95-4062-AF2F-A1552744F716}" type="pres">
      <dgm:prSet presAssocID="{BF286945-AB4E-4514-B1FC-AC5FD64A30B0}" presName="vert1" presStyleCnt="0"/>
      <dgm:spPr/>
    </dgm:pt>
    <dgm:pt modelId="{E66DB9D5-ED7F-4347-BE7B-61E0BE3ECEA9}" type="pres">
      <dgm:prSet presAssocID="{2FD9EE05-0069-466C-BEC8-F066442E1926}" presName="thickLine" presStyleLbl="alignNode1" presStyleIdx="1" presStyleCnt="16"/>
      <dgm:spPr/>
    </dgm:pt>
    <dgm:pt modelId="{96BEE3D2-F4D5-4504-B0E4-C08A3FCEFB1C}" type="pres">
      <dgm:prSet presAssocID="{2FD9EE05-0069-466C-BEC8-F066442E1926}" presName="horz1" presStyleCnt="0"/>
      <dgm:spPr/>
    </dgm:pt>
    <dgm:pt modelId="{F3209059-98BF-4660-9484-21C7BCE43CCE}" type="pres">
      <dgm:prSet presAssocID="{2FD9EE05-0069-466C-BEC8-F066442E1926}" presName="tx1" presStyleLbl="revTx" presStyleIdx="1" presStyleCnt="16"/>
      <dgm:spPr/>
    </dgm:pt>
    <dgm:pt modelId="{6FB67E86-6D5C-4061-9924-90EB78DF10CE}" type="pres">
      <dgm:prSet presAssocID="{2FD9EE05-0069-466C-BEC8-F066442E1926}" presName="vert1" presStyleCnt="0"/>
      <dgm:spPr/>
    </dgm:pt>
    <dgm:pt modelId="{F942B73B-24FC-47EB-8DE7-DDAAA996E708}" type="pres">
      <dgm:prSet presAssocID="{7BFFA11E-A959-412C-9665-EC6482050159}" presName="thickLine" presStyleLbl="alignNode1" presStyleIdx="2" presStyleCnt="16"/>
      <dgm:spPr/>
    </dgm:pt>
    <dgm:pt modelId="{8B3D2DBC-77D6-431E-A221-10C4F21F8467}" type="pres">
      <dgm:prSet presAssocID="{7BFFA11E-A959-412C-9665-EC6482050159}" presName="horz1" presStyleCnt="0"/>
      <dgm:spPr/>
    </dgm:pt>
    <dgm:pt modelId="{8B87D3AF-3D85-41E3-AFAB-85BB9B9A3A68}" type="pres">
      <dgm:prSet presAssocID="{7BFFA11E-A959-412C-9665-EC6482050159}" presName="tx1" presStyleLbl="revTx" presStyleIdx="2" presStyleCnt="16"/>
      <dgm:spPr/>
    </dgm:pt>
    <dgm:pt modelId="{98649DCF-6D0E-4080-BC09-E54D61BBF0B2}" type="pres">
      <dgm:prSet presAssocID="{7BFFA11E-A959-412C-9665-EC6482050159}" presName="vert1" presStyleCnt="0"/>
      <dgm:spPr/>
    </dgm:pt>
    <dgm:pt modelId="{F74A3291-00FD-4797-A917-A89B63140630}" type="pres">
      <dgm:prSet presAssocID="{659A9616-A5CD-47A9-AE38-4A1BF579B1FD}" presName="thickLine" presStyleLbl="alignNode1" presStyleIdx="3" presStyleCnt="16"/>
      <dgm:spPr/>
    </dgm:pt>
    <dgm:pt modelId="{312827CD-6D24-43FF-B840-0E7D555A6C5D}" type="pres">
      <dgm:prSet presAssocID="{659A9616-A5CD-47A9-AE38-4A1BF579B1FD}" presName="horz1" presStyleCnt="0"/>
      <dgm:spPr/>
    </dgm:pt>
    <dgm:pt modelId="{027E32D0-98F6-4CFB-93AD-5F7E722CD509}" type="pres">
      <dgm:prSet presAssocID="{659A9616-A5CD-47A9-AE38-4A1BF579B1FD}" presName="tx1" presStyleLbl="revTx" presStyleIdx="3" presStyleCnt="16"/>
      <dgm:spPr/>
    </dgm:pt>
    <dgm:pt modelId="{9B633FAC-1668-4B9A-B896-231C3DA214EC}" type="pres">
      <dgm:prSet presAssocID="{659A9616-A5CD-47A9-AE38-4A1BF579B1FD}" presName="vert1" presStyleCnt="0"/>
      <dgm:spPr/>
    </dgm:pt>
    <dgm:pt modelId="{692D6359-8BF0-46D9-9E56-8A2E664878FF}" type="pres">
      <dgm:prSet presAssocID="{00854B66-6976-4E4B-9566-B145F796A059}" presName="thickLine" presStyleLbl="alignNode1" presStyleIdx="4" presStyleCnt="16"/>
      <dgm:spPr/>
    </dgm:pt>
    <dgm:pt modelId="{EA528AF6-45F9-4272-8C40-107F63850B08}" type="pres">
      <dgm:prSet presAssocID="{00854B66-6976-4E4B-9566-B145F796A059}" presName="horz1" presStyleCnt="0"/>
      <dgm:spPr/>
    </dgm:pt>
    <dgm:pt modelId="{22147A95-6FEA-4A3E-850A-7B3EB7786B62}" type="pres">
      <dgm:prSet presAssocID="{00854B66-6976-4E4B-9566-B145F796A059}" presName="tx1" presStyleLbl="revTx" presStyleIdx="4" presStyleCnt="16"/>
      <dgm:spPr/>
    </dgm:pt>
    <dgm:pt modelId="{10D1DBF7-CB77-43BA-9BE8-BF38F926494E}" type="pres">
      <dgm:prSet presAssocID="{00854B66-6976-4E4B-9566-B145F796A059}" presName="vert1" presStyleCnt="0"/>
      <dgm:spPr/>
    </dgm:pt>
    <dgm:pt modelId="{BFBE283F-B335-438C-B2EA-7EB10542220F}" type="pres">
      <dgm:prSet presAssocID="{1CABC4FB-1948-4E44-94DB-EC92FA0B6F2E}" presName="thickLine" presStyleLbl="alignNode1" presStyleIdx="5" presStyleCnt="16"/>
      <dgm:spPr/>
    </dgm:pt>
    <dgm:pt modelId="{9642D6AA-218A-4B10-82ED-8C45B5052B04}" type="pres">
      <dgm:prSet presAssocID="{1CABC4FB-1948-4E44-94DB-EC92FA0B6F2E}" presName="horz1" presStyleCnt="0"/>
      <dgm:spPr/>
    </dgm:pt>
    <dgm:pt modelId="{8DAFA01C-8181-4823-9A6A-CC7A193E5DF7}" type="pres">
      <dgm:prSet presAssocID="{1CABC4FB-1948-4E44-94DB-EC92FA0B6F2E}" presName="tx1" presStyleLbl="revTx" presStyleIdx="5" presStyleCnt="16"/>
      <dgm:spPr/>
    </dgm:pt>
    <dgm:pt modelId="{7766CB49-DF5C-40F8-90A4-45B13B631D97}" type="pres">
      <dgm:prSet presAssocID="{1CABC4FB-1948-4E44-94DB-EC92FA0B6F2E}" presName="vert1" presStyleCnt="0"/>
      <dgm:spPr/>
    </dgm:pt>
    <dgm:pt modelId="{6A3D8687-86F1-4B7E-97CB-6B432D4DB845}" type="pres">
      <dgm:prSet presAssocID="{C14AEAE1-9A51-4803-84D3-B8C58C1D118B}" presName="thickLine" presStyleLbl="alignNode1" presStyleIdx="6" presStyleCnt="16"/>
      <dgm:spPr/>
    </dgm:pt>
    <dgm:pt modelId="{CFA5A743-21B5-4D7C-AF85-FD6FAE27F3E9}" type="pres">
      <dgm:prSet presAssocID="{C14AEAE1-9A51-4803-84D3-B8C58C1D118B}" presName="horz1" presStyleCnt="0"/>
      <dgm:spPr/>
    </dgm:pt>
    <dgm:pt modelId="{7ECFD2F2-985D-4B66-98A5-BC19C9AD79E5}" type="pres">
      <dgm:prSet presAssocID="{C14AEAE1-9A51-4803-84D3-B8C58C1D118B}" presName="tx1" presStyleLbl="revTx" presStyleIdx="6" presStyleCnt="16"/>
      <dgm:spPr/>
    </dgm:pt>
    <dgm:pt modelId="{37C67103-9ED7-43DD-B1DB-78629E8AC229}" type="pres">
      <dgm:prSet presAssocID="{C14AEAE1-9A51-4803-84D3-B8C58C1D118B}" presName="vert1" presStyleCnt="0"/>
      <dgm:spPr/>
    </dgm:pt>
    <dgm:pt modelId="{E697A8E5-5EDF-4080-89B4-00E01127CD56}" type="pres">
      <dgm:prSet presAssocID="{F66C28C4-0A07-40FB-986B-274AF5777934}" presName="thickLine" presStyleLbl="alignNode1" presStyleIdx="7" presStyleCnt="16"/>
      <dgm:spPr/>
    </dgm:pt>
    <dgm:pt modelId="{CAE06A7E-2E73-479C-9EBD-D920F2DC544D}" type="pres">
      <dgm:prSet presAssocID="{F66C28C4-0A07-40FB-986B-274AF5777934}" presName="horz1" presStyleCnt="0"/>
      <dgm:spPr/>
    </dgm:pt>
    <dgm:pt modelId="{079CA18A-CDA0-46BF-B0A5-A81B00BF855D}" type="pres">
      <dgm:prSet presAssocID="{F66C28C4-0A07-40FB-986B-274AF5777934}" presName="tx1" presStyleLbl="revTx" presStyleIdx="7" presStyleCnt="16"/>
      <dgm:spPr/>
    </dgm:pt>
    <dgm:pt modelId="{FA102E44-C588-4EE8-99D1-0793F8236F73}" type="pres">
      <dgm:prSet presAssocID="{F66C28C4-0A07-40FB-986B-274AF5777934}" presName="vert1" presStyleCnt="0"/>
      <dgm:spPr/>
    </dgm:pt>
    <dgm:pt modelId="{1B7123D7-926D-497E-8FB3-F26566A02F8D}" type="pres">
      <dgm:prSet presAssocID="{8A88A0F7-6124-4817-8464-6184CEF361DC}" presName="thickLine" presStyleLbl="alignNode1" presStyleIdx="8" presStyleCnt="16"/>
      <dgm:spPr/>
    </dgm:pt>
    <dgm:pt modelId="{C0770421-E4B7-4A7C-8569-A37C29A5B7DC}" type="pres">
      <dgm:prSet presAssocID="{8A88A0F7-6124-4817-8464-6184CEF361DC}" presName="horz1" presStyleCnt="0"/>
      <dgm:spPr/>
    </dgm:pt>
    <dgm:pt modelId="{27506016-F8F8-4AAE-8891-77CB4BBF7AA9}" type="pres">
      <dgm:prSet presAssocID="{8A88A0F7-6124-4817-8464-6184CEF361DC}" presName="tx1" presStyleLbl="revTx" presStyleIdx="8" presStyleCnt="16"/>
      <dgm:spPr/>
    </dgm:pt>
    <dgm:pt modelId="{3C9AD4B8-9184-421B-98E3-638215F65916}" type="pres">
      <dgm:prSet presAssocID="{8A88A0F7-6124-4817-8464-6184CEF361DC}" presName="vert1" presStyleCnt="0"/>
      <dgm:spPr/>
    </dgm:pt>
    <dgm:pt modelId="{0141BCD7-DFA5-4441-9CEC-595C3189029E}" type="pres">
      <dgm:prSet presAssocID="{DEF74A5D-C3F8-4761-AD24-8B94F6734685}" presName="thickLine" presStyleLbl="alignNode1" presStyleIdx="9" presStyleCnt="16"/>
      <dgm:spPr/>
    </dgm:pt>
    <dgm:pt modelId="{E8762D55-4498-4725-8E72-F884C7E811C2}" type="pres">
      <dgm:prSet presAssocID="{DEF74A5D-C3F8-4761-AD24-8B94F6734685}" presName="horz1" presStyleCnt="0"/>
      <dgm:spPr/>
    </dgm:pt>
    <dgm:pt modelId="{75FEA14A-1DBD-4071-A476-89476983D0AE}" type="pres">
      <dgm:prSet presAssocID="{DEF74A5D-C3F8-4761-AD24-8B94F6734685}" presName="tx1" presStyleLbl="revTx" presStyleIdx="9" presStyleCnt="16"/>
      <dgm:spPr/>
    </dgm:pt>
    <dgm:pt modelId="{FDCB2D57-4809-4C91-ADD2-D2E6FB7F9728}" type="pres">
      <dgm:prSet presAssocID="{DEF74A5D-C3F8-4761-AD24-8B94F6734685}" presName="vert1" presStyleCnt="0"/>
      <dgm:spPr/>
    </dgm:pt>
    <dgm:pt modelId="{A83D0CD3-93F8-4525-82C4-356E99248F6B}" type="pres">
      <dgm:prSet presAssocID="{051265F1-4880-4555-96FA-36201E349BFD}" presName="thickLine" presStyleLbl="alignNode1" presStyleIdx="10" presStyleCnt="16"/>
      <dgm:spPr/>
    </dgm:pt>
    <dgm:pt modelId="{D3581FDA-D7FE-4F51-8EC1-6689DFF55EEE}" type="pres">
      <dgm:prSet presAssocID="{051265F1-4880-4555-96FA-36201E349BFD}" presName="horz1" presStyleCnt="0"/>
      <dgm:spPr/>
    </dgm:pt>
    <dgm:pt modelId="{E39FAE9A-107E-4890-BDA5-179DBA908618}" type="pres">
      <dgm:prSet presAssocID="{051265F1-4880-4555-96FA-36201E349BFD}" presName="tx1" presStyleLbl="revTx" presStyleIdx="10" presStyleCnt="16"/>
      <dgm:spPr/>
    </dgm:pt>
    <dgm:pt modelId="{36DB6918-F778-4729-B9B7-4AC41DF77AEC}" type="pres">
      <dgm:prSet presAssocID="{051265F1-4880-4555-96FA-36201E349BFD}" presName="vert1" presStyleCnt="0"/>
      <dgm:spPr/>
    </dgm:pt>
    <dgm:pt modelId="{19214B95-D226-436E-B5CE-D697476CBD1A}" type="pres">
      <dgm:prSet presAssocID="{24D6FBC5-15CF-4999-A8C9-7C9FC8863BEF}" presName="thickLine" presStyleLbl="alignNode1" presStyleIdx="11" presStyleCnt="16"/>
      <dgm:spPr/>
    </dgm:pt>
    <dgm:pt modelId="{9AB57478-7E28-4B24-98BB-095A61032646}" type="pres">
      <dgm:prSet presAssocID="{24D6FBC5-15CF-4999-A8C9-7C9FC8863BEF}" presName="horz1" presStyleCnt="0"/>
      <dgm:spPr/>
    </dgm:pt>
    <dgm:pt modelId="{9D493545-06E4-4331-AB0C-5A4F05ED1711}" type="pres">
      <dgm:prSet presAssocID="{24D6FBC5-15CF-4999-A8C9-7C9FC8863BEF}" presName="tx1" presStyleLbl="revTx" presStyleIdx="11" presStyleCnt="16"/>
      <dgm:spPr/>
    </dgm:pt>
    <dgm:pt modelId="{DFA901E3-DB1A-416C-AC6E-9E5D32506004}" type="pres">
      <dgm:prSet presAssocID="{24D6FBC5-15CF-4999-A8C9-7C9FC8863BEF}" presName="vert1" presStyleCnt="0"/>
      <dgm:spPr/>
    </dgm:pt>
    <dgm:pt modelId="{A882519F-5BCE-498C-8241-1D28164F6D98}" type="pres">
      <dgm:prSet presAssocID="{21323B9B-B36B-499C-9A1A-B6A1B9159DDA}" presName="thickLine" presStyleLbl="alignNode1" presStyleIdx="12" presStyleCnt="16"/>
      <dgm:spPr/>
    </dgm:pt>
    <dgm:pt modelId="{5918D6B1-4B4A-4BC9-BA0E-2257188A9E37}" type="pres">
      <dgm:prSet presAssocID="{21323B9B-B36B-499C-9A1A-B6A1B9159DDA}" presName="horz1" presStyleCnt="0"/>
      <dgm:spPr/>
    </dgm:pt>
    <dgm:pt modelId="{70EA6E71-ACC6-46B9-A04E-013349A588AB}" type="pres">
      <dgm:prSet presAssocID="{21323B9B-B36B-499C-9A1A-B6A1B9159DDA}" presName="tx1" presStyleLbl="revTx" presStyleIdx="12" presStyleCnt="16"/>
      <dgm:spPr/>
    </dgm:pt>
    <dgm:pt modelId="{B67CD5F2-E326-4C2C-8B3D-74C3F31EC06E}" type="pres">
      <dgm:prSet presAssocID="{21323B9B-B36B-499C-9A1A-B6A1B9159DDA}" presName="vert1" presStyleCnt="0"/>
      <dgm:spPr/>
    </dgm:pt>
    <dgm:pt modelId="{5389AD4D-259C-4F5A-A1B0-6258119C2FAF}" type="pres">
      <dgm:prSet presAssocID="{7AD5F015-488F-45D8-A051-F4B4E3EDB785}" presName="thickLine" presStyleLbl="alignNode1" presStyleIdx="13" presStyleCnt="16"/>
      <dgm:spPr/>
    </dgm:pt>
    <dgm:pt modelId="{5466F458-9E5C-4D46-B50A-46FE99E20AEE}" type="pres">
      <dgm:prSet presAssocID="{7AD5F015-488F-45D8-A051-F4B4E3EDB785}" presName="horz1" presStyleCnt="0"/>
      <dgm:spPr/>
    </dgm:pt>
    <dgm:pt modelId="{806A906C-9CC7-4650-BF54-793E395A9BC5}" type="pres">
      <dgm:prSet presAssocID="{7AD5F015-488F-45D8-A051-F4B4E3EDB785}" presName="tx1" presStyleLbl="revTx" presStyleIdx="13" presStyleCnt="16"/>
      <dgm:spPr/>
    </dgm:pt>
    <dgm:pt modelId="{E70BB0CC-7833-44EC-B10C-A100D4903BB1}" type="pres">
      <dgm:prSet presAssocID="{7AD5F015-488F-45D8-A051-F4B4E3EDB785}" presName="vert1" presStyleCnt="0"/>
      <dgm:spPr/>
    </dgm:pt>
    <dgm:pt modelId="{8630C973-1A17-48DA-831A-6F19F19A0070}" type="pres">
      <dgm:prSet presAssocID="{0447FB02-F89E-4425-B976-769CE7A80183}" presName="thickLine" presStyleLbl="alignNode1" presStyleIdx="14" presStyleCnt="16"/>
      <dgm:spPr/>
    </dgm:pt>
    <dgm:pt modelId="{CDF5D2DF-B13B-499A-AF30-4A23F1076D99}" type="pres">
      <dgm:prSet presAssocID="{0447FB02-F89E-4425-B976-769CE7A80183}" presName="horz1" presStyleCnt="0"/>
      <dgm:spPr/>
    </dgm:pt>
    <dgm:pt modelId="{B2BB3E2F-93FB-44A0-B632-23F4ED2CA793}" type="pres">
      <dgm:prSet presAssocID="{0447FB02-F89E-4425-B976-769CE7A80183}" presName="tx1" presStyleLbl="revTx" presStyleIdx="14" presStyleCnt="16"/>
      <dgm:spPr/>
    </dgm:pt>
    <dgm:pt modelId="{19AC2260-FC7A-44C6-B7B8-6E87FACD2F60}" type="pres">
      <dgm:prSet presAssocID="{0447FB02-F89E-4425-B976-769CE7A80183}" presName="vert1" presStyleCnt="0"/>
      <dgm:spPr/>
    </dgm:pt>
    <dgm:pt modelId="{913B83BE-32DD-4F59-8D4E-1BA9E6AF7DDE}" type="pres">
      <dgm:prSet presAssocID="{93E103F6-2CCB-4CE8-A09D-B688F6DDEE79}" presName="thickLine" presStyleLbl="alignNode1" presStyleIdx="15" presStyleCnt="16"/>
      <dgm:spPr/>
    </dgm:pt>
    <dgm:pt modelId="{B9BBFF9E-4254-4B81-A0AE-18C709149AED}" type="pres">
      <dgm:prSet presAssocID="{93E103F6-2CCB-4CE8-A09D-B688F6DDEE79}" presName="horz1" presStyleCnt="0"/>
      <dgm:spPr/>
    </dgm:pt>
    <dgm:pt modelId="{EB484DA6-101E-4550-AF56-6215919F0179}" type="pres">
      <dgm:prSet presAssocID="{93E103F6-2CCB-4CE8-A09D-B688F6DDEE79}" presName="tx1" presStyleLbl="revTx" presStyleIdx="15" presStyleCnt="16"/>
      <dgm:spPr/>
    </dgm:pt>
    <dgm:pt modelId="{F7E8CB50-DF9A-40CB-9763-ED7C84520492}" type="pres">
      <dgm:prSet presAssocID="{93E103F6-2CCB-4CE8-A09D-B688F6DDEE79}" presName="vert1" presStyleCnt="0"/>
      <dgm:spPr/>
    </dgm:pt>
  </dgm:ptLst>
  <dgm:cxnLst>
    <dgm:cxn modelId="{F3599B06-42F0-4A8E-AE04-9269CA770EAD}" srcId="{6F24974F-23B8-4F2B-B483-D61D9102FF87}" destId="{00854B66-6976-4E4B-9566-B145F796A059}" srcOrd="4" destOrd="0" parTransId="{7604CE14-3F28-4786-8DB9-CA3EAD7AE5A1}" sibTransId="{DE57EF7A-9A20-4971-9469-462EBBF2F51A}"/>
    <dgm:cxn modelId="{8D637307-ECEB-4FC9-A754-D202EE230EC4}" type="presOf" srcId="{93E103F6-2CCB-4CE8-A09D-B688F6DDEE79}" destId="{EB484DA6-101E-4550-AF56-6215919F0179}" srcOrd="0" destOrd="0" presId="urn:microsoft.com/office/officeart/2008/layout/LinedList"/>
    <dgm:cxn modelId="{810D8F0E-00A5-4CEA-B7F0-5A94C1C5383E}" srcId="{6F24974F-23B8-4F2B-B483-D61D9102FF87}" destId="{C14AEAE1-9A51-4803-84D3-B8C58C1D118B}" srcOrd="6" destOrd="0" parTransId="{7699E2D2-3243-4934-A644-F089C6A5B303}" sibTransId="{1063A751-64D1-4DF8-B5F8-42C7DE95CD0C}"/>
    <dgm:cxn modelId="{0A43B616-5845-42E2-83FF-BFDD5BA07DA8}" srcId="{6F24974F-23B8-4F2B-B483-D61D9102FF87}" destId="{051265F1-4880-4555-96FA-36201E349BFD}" srcOrd="10" destOrd="0" parTransId="{8C4DE436-9648-4081-9A3B-18D324807BC1}" sibTransId="{BA3DE4D2-32B2-4AE9-B87A-81E1F0D0ADE1}"/>
    <dgm:cxn modelId="{B9E4741F-F89E-4D9C-AD24-C8A4D6F721AF}" type="presOf" srcId="{F66C28C4-0A07-40FB-986B-274AF5777934}" destId="{079CA18A-CDA0-46BF-B0A5-A81B00BF855D}" srcOrd="0" destOrd="0" presId="urn:microsoft.com/office/officeart/2008/layout/LinedList"/>
    <dgm:cxn modelId="{2F59ED22-83BE-4E5D-8680-FA23B2DFD28B}" type="presOf" srcId="{21323B9B-B36B-499C-9A1A-B6A1B9159DDA}" destId="{70EA6E71-ACC6-46B9-A04E-013349A588AB}" srcOrd="0" destOrd="0" presId="urn:microsoft.com/office/officeart/2008/layout/LinedList"/>
    <dgm:cxn modelId="{F6C54F2B-78F9-4659-8B9A-8C35FD7E9E6E}" type="presOf" srcId="{24D6FBC5-15CF-4999-A8C9-7C9FC8863BEF}" destId="{9D493545-06E4-4331-AB0C-5A4F05ED1711}" srcOrd="0" destOrd="0" presId="urn:microsoft.com/office/officeart/2008/layout/LinedList"/>
    <dgm:cxn modelId="{F11CF335-D914-431E-945E-39CFFABCD7B4}" srcId="{6F24974F-23B8-4F2B-B483-D61D9102FF87}" destId="{7BFFA11E-A959-412C-9665-EC6482050159}" srcOrd="2" destOrd="0" parTransId="{A721A65A-699E-4832-A117-1680C846B062}" sibTransId="{6E0D3594-E509-4EA8-925C-F4F3308AA884}"/>
    <dgm:cxn modelId="{BBA7813B-E560-42CC-8AAB-C0C49CDF8075}" srcId="{6F24974F-23B8-4F2B-B483-D61D9102FF87}" destId="{F66C28C4-0A07-40FB-986B-274AF5777934}" srcOrd="7" destOrd="0" parTransId="{6D2DE731-3B8E-45A2-864B-B5327FDBE7D1}" sibTransId="{1712CD7B-CEF2-47FD-A71B-AE318D643D86}"/>
    <dgm:cxn modelId="{F9C6C35C-12E6-4AD2-9561-E5A140B38A88}" srcId="{6F24974F-23B8-4F2B-B483-D61D9102FF87}" destId="{8A88A0F7-6124-4817-8464-6184CEF361DC}" srcOrd="8" destOrd="0" parTransId="{6EFD3DF5-BE5B-4C14-B283-B3D15DABEEFF}" sibTransId="{0F5D091B-C516-46B7-A8DF-3E0739E77E0B}"/>
    <dgm:cxn modelId="{B17B765D-835E-4E6E-92BC-3B7DA8FA93E0}" type="presOf" srcId="{8A88A0F7-6124-4817-8464-6184CEF361DC}" destId="{27506016-F8F8-4AAE-8891-77CB4BBF7AA9}" srcOrd="0" destOrd="0" presId="urn:microsoft.com/office/officeart/2008/layout/LinedList"/>
    <dgm:cxn modelId="{D6BF7344-8395-4467-B4A3-46E41F755DC0}" srcId="{6F24974F-23B8-4F2B-B483-D61D9102FF87}" destId="{2FD9EE05-0069-466C-BEC8-F066442E1926}" srcOrd="1" destOrd="0" parTransId="{98888687-0E41-4624-8F16-F980FF47DD43}" sibTransId="{F1EC0E0D-9E26-46B1-A4BE-5BDF4ECC5B94}"/>
    <dgm:cxn modelId="{678D0F65-2607-4F37-BA73-EECDB06FF3DA}" srcId="{6F24974F-23B8-4F2B-B483-D61D9102FF87}" destId="{24D6FBC5-15CF-4999-A8C9-7C9FC8863BEF}" srcOrd="11" destOrd="0" parTransId="{58B63087-5E39-45BC-B0C0-A9571855058B}" sibTransId="{928B8837-1135-4861-8DBA-FE9F7782068F}"/>
    <dgm:cxn modelId="{F0E66145-CE34-472D-BE1C-12F05588C597}" srcId="{6F24974F-23B8-4F2B-B483-D61D9102FF87}" destId="{7AD5F015-488F-45D8-A051-F4B4E3EDB785}" srcOrd="13" destOrd="0" parTransId="{D3CB5786-D557-4E24-A1E6-915F4075598E}" sibTransId="{F4916246-0617-42E7-8DF3-068C69537B30}"/>
    <dgm:cxn modelId="{42A0D766-8764-42F0-9AA8-44FB5683AAA1}" type="presOf" srcId="{7BFFA11E-A959-412C-9665-EC6482050159}" destId="{8B87D3AF-3D85-41E3-AFAB-85BB9B9A3A68}" srcOrd="0" destOrd="0" presId="urn:microsoft.com/office/officeart/2008/layout/LinedList"/>
    <dgm:cxn modelId="{C2CF8355-63EC-47F0-BBED-2F6C44D8C5DE}" type="presOf" srcId="{2FD9EE05-0069-466C-BEC8-F066442E1926}" destId="{F3209059-98BF-4660-9484-21C7BCE43CCE}" srcOrd="0" destOrd="0" presId="urn:microsoft.com/office/officeart/2008/layout/LinedList"/>
    <dgm:cxn modelId="{CAAC2F79-4A25-49DC-B9F5-D8035D7D8A87}" type="presOf" srcId="{0447FB02-F89E-4425-B976-769CE7A80183}" destId="{B2BB3E2F-93FB-44A0-B632-23F4ED2CA793}" srcOrd="0" destOrd="0" presId="urn:microsoft.com/office/officeart/2008/layout/LinedList"/>
    <dgm:cxn modelId="{A3FDF559-65E9-4184-A9F0-413C4C19C0EF}" type="presOf" srcId="{1CABC4FB-1948-4E44-94DB-EC92FA0B6F2E}" destId="{8DAFA01C-8181-4823-9A6A-CC7A193E5DF7}" srcOrd="0" destOrd="0" presId="urn:microsoft.com/office/officeart/2008/layout/LinedList"/>
    <dgm:cxn modelId="{4C21808A-7588-4572-827F-9CE3ACDA89EC}" srcId="{6F24974F-23B8-4F2B-B483-D61D9102FF87}" destId="{0447FB02-F89E-4425-B976-769CE7A80183}" srcOrd="14" destOrd="0" parTransId="{0F6739BC-3DB8-40D1-8467-9BDD076660EA}" sibTransId="{5D3BB3AF-BFD1-474E-8DDC-6A181ECEC026}"/>
    <dgm:cxn modelId="{B4A45290-CF84-4858-9A92-539B76F2AF81}" type="presOf" srcId="{C14AEAE1-9A51-4803-84D3-B8C58C1D118B}" destId="{7ECFD2F2-985D-4B66-98A5-BC19C9AD79E5}" srcOrd="0" destOrd="0" presId="urn:microsoft.com/office/officeart/2008/layout/LinedList"/>
    <dgm:cxn modelId="{E317DE90-9CEA-47C3-A085-4141D54ED26B}" type="presOf" srcId="{659A9616-A5CD-47A9-AE38-4A1BF579B1FD}" destId="{027E32D0-98F6-4CFB-93AD-5F7E722CD509}" srcOrd="0" destOrd="0" presId="urn:microsoft.com/office/officeart/2008/layout/LinedList"/>
    <dgm:cxn modelId="{243886AB-1C69-4B24-9E53-F3388F26B014}" srcId="{6F24974F-23B8-4F2B-B483-D61D9102FF87}" destId="{659A9616-A5CD-47A9-AE38-4A1BF579B1FD}" srcOrd="3" destOrd="0" parTransId="{D49C1295-886B-40DF-87AB-639E998A83F7}" sibTransId="{734701D6-8488-4217-8149-8BEB772BC204}"/>
    <dgm:cxn modelId="{8C78CEAC-7AF9-4801-9A3A-ADA86F7965F4}" srcId="{6F24974F-23B8-4F2B-B483-D61D9102FF87}" destId="{93E103F6-2CCB-4CE8-A09D-B688F6DDEE79}" srcOrd="15" destOrd="0" parTransId="{33EBF4B8-AC4D-4954-B434-7CE46A9BC479}" sibTransId="{63F87D63-6F8F-4CCC-95A2-9A8F45CEE2E6}"/>
    <dgm:cxn modelId="{B8AA37C4-E490-4A5A-8C3D-7C835B4A6ED4}" type="presOf" srcId="{051265F1-4880-4555-96FA-36201E349BFD}" destId="{E39FAE9A-107E-4890-BDA5-179DBA908618}" srcOrd="0" destOrd="0" presId="urn:microsoft.com/office/officeart/2008/layout/LinedList"/>
    <dgm:cxn modelId="{371457C7-71F8-4039-A282-ACB9193EBEEC}" type="presOf" srcId="{BF286945-AB4E-4514-B1FC-AC5FD64A30B0}" destId="{9D88CCD8-63DF-4A8B-AFCE-AB205DFCFBB9}" srcOrd="0" destOrd="0" presId="urn:microsoft.com/office/officeart/2008/layout/LinedList"/>
    <dgm:cxn modelId="{AD29A5CE-A09F-4A77-B2E8-8B72BAEE6647}" type="presOf" srcId="{00854B66-6976-4E4B-9566-B145F796A059}" destId="{22147A95-6FEA-4A3E-850A-7B3EB7786B62}" srcOrd="0" destOrd="0" presId="urn:microsoft.com/office/officeart/2008/layout/LinedList"/>
    <dgm:cxn modelId="{2E53AAD6-6AC0-42CE-945A-EAAA7A237103}" srcId="{6F24974F-23B8-4F2B-B483-D61D9102FF87}" destId="{DEF74A5D-C3F8-4761-AD24-8B94F6734685}" srcOrd="9" destOrd="0" parTransId="{6E434F13-A738-4953-90D9-FFBD7CFFCCC5}" sibTransId="{E02A2CF8-D95D-488C-BD58-9E06D11CBD90}"/>
    <dgm:cxn modelId="{047D40E1-84B5-4533-B5B6-0AE9AA5A7BF0}" srcId="{6F24974F-23B8-4F2B-B483-D61D9102FF87}" destId="{BF286945-AB4E-4514-B1FC-AC5FD64A30B0}" srcOrd="0" destOrd="0" parTransId="{5119229D-F189-4ED8-869B-AAEB6076F1BA}" sibTransId="{E4D93C31-0199-47F3-90B5-2641C90538A4}"/>
    <dgm:cxn modelId="{7B2C48E2-7E7E-4D65-9B3A-EA2C2C2A69ED}" type="presOf" srcId="{DEF74A5D-C3F8-4761-AD24-8B94F6734685}" destId="{75FEA14A-1DBD-4071-A476-89476983D0AE}" srcOrd="0" destOrd="0" presId="urn:microsoft.com/office/officeart/2008/layout/LinedList"/>
    <dgm:cxn modelId="{7EDC7BE4-43F4-48BA-8024-CBEDC6738D20}" srcId="{6F24974F-23B8-4F2B-B483-D61D9102FF87}" destId="{1CABC4FB-1948-4E44-94DB-EC92FA0B6F2E}" srcOrd="5" destOrd="0" parTransId="{534D33C4-80EC-4A79-A584-3B6D40A16C01}" sibTransId="{DDC86B32-A4B1-4F2A-884E-B6716855571A}"/>
    <dgm:cxn modelId="{8FB752E7-D5EA-4904-9F83-F40FEB143F42}" type="presOf" srcId="{7AD5F015-488F-45D8-A051-F4B4E3EDB785}" destId="{806A906C-9CC7-4650-BF54-793E395A9BC5}" srcOrd="0" destOrd="0" presId="urn:microsoft.com/office/officeart/2008/layout/LinedList"/>
    <dgm:cxn modelId="{8D43B7FB-4D07-47DA-B681-8A1283AB17CF}" type="presOf" srcId="{6F24974F-23B8-4F2B-B483-D61D9102FF87}" destId="{B247B71B-F665-4651-B59B-F0E6A95A29C4}" srcOrd="0" destOrd="0" presId="urn:microsoft.com/office/officeart/2008/layout/LinedList"/>
    <dgm:cxn modelId="{5CD291FF-0E6A-4686-A97B-9CDF8C8E86A8}" srcId="{6F24974F-23B8-4F2B-B483-D61D9102FF87}" destId="{21323B9B-B36B-499C-9A1A-B6A1B9159DDA}" srcOrd="12" destOrd="0" parTransId="{6BDFC6FF-102C-4A42-B3FD-748351444135}" sibTransId="{85BF409D-F65B-4463-9D7A-850C00F900AC}"/>
    <dgm:cxn modelId="{13E82F4E-7860-4A42-9783-30693F3C1B80}" type="presParOf" srcId="{B247B71B-F665-4651-B59B-F0E6A95A29C4}" destId="{6804CF77-B3BD-44F9-980C-46484A63C366}" srcOrd="0" destOrd="0" presId="urn:microsoft.com/office/officeart/2008/layout/LinedList"/>
    <dgm:cxn modelId="{885DE815-950F-45F1-8A26-F115B9DC26DD}" type="presParOf" srcId="{B247B71B-F665-4651-B59B-F0E6A95A29C4}" destId="{B1103CCB-CCBE-409D-AF9B-537EC79F9E28}" srcOrd="1" destOrd="0" presId="urn:microsoft.com/office/officeart/2008/layout/LinedList"/>
    <dgm:cxn modelId="{3628ECD0-715C-4B1F-A82F-4EAB57D85018}" type="presParOf" srcId="{B1103CCB-CCBE-409D-AF9B-537EC79F9E28}" destId="{9D88CCD8-63DF-4A8B-AFCE-AB205DFCFBB9}" srcOrd="0" destOrd="0" presId="urn:microsoft.com/office/officeart/2008/layout/LinedList"/>
    <dgm:cxn modelId="{77E23EFD-CB3B-4966-B2F7-3D31FC61CF1F}" type="presParOf" srcId="{B1103CCB-CCBE-409D-AF9B-537EC79F9E28}" destId="{E60C653C-FD95-4062-AF2F-A1552744F716}" srcOrd="1" destOrd="0" presId="urn:microsoft.com/office/officeart/2008/layout/LinedList"/>
    <dgm:cxn modelId="{3F8CE7AD-166C-4668-8B13-3A8361425326}" type="presParOf" srcId="{B247B71B-F665-4651-B59B-F0E6A95A29C4}" destId="{E66DB9D5-ED7F-4347-BE7B-61E0BE3ECEA9}" srcOrd="2" destOrd="0" presId="urn:microsoft.com/office/officeart/2008/layout/LinedList"/>
    <dgm:cxn modelId="{56E699D9-FF10-4801-B063-29ACB6DA98DE}" type="presParOf" srcId="{B247B71B-F665-4651-B59B-F0E6A95A29C4}" destId="{96BEE3D2-F4D5-4504-B0E4-C08A3FCEFB1C}" srcOrd="3" destOrd="0" presId="urn:microsoft.com/office/officeart/2008/layout/LinedList"/>
    <dgm:cxn modelId="{C4EC9B11-8270-4838-97E6-D92832670FF7}" type="presParOf" srcId="{96BEE3D2-F4D5-4504-B0E4-C08A3FCEFB1C}" destId="{F3209059-98BF-4660-9484-21C7BCE43CCE}" srcOrd="0" destOrd="0" presId="urn:microsoft.com/office/officeart/2008/layout/LinedList"/>
    <dgm:cxn modelId="{33DDF404-7115-4608-8802-A6555A1F084B}" type="presParOf" srcId="{96BEE3D2-F4D5-4504-B0E4-C08A3FCEFB1C}" destId="{6FB67E86-6D5C-4061-9924-90EB78DF10CE}" srcOrd="1" destOrd="0" presId="urn:microsoft.com/office/officeart/2008/layout/LinedList"/>
    <dgm:cxn modelId="{56539D59-B0FF-4DF1-A73F-FA90321890F3}" type="presParOf" srcId="{B247B71B-F665-4651-B59B-F0E6A95A29C4}" destId="{F942B73B-24FC-47EB-8DE7-DDAAA996E708}" srcOrd="4" destOrd="0" presId="urn:microsoft.com/office/officeart/2008/layout/LinedList"/>
    <dgm:cxn modelId="{136E2650-028D-42F2-8341-A9E05B25160F}" type="presParOf" srcId="{B247B71B-F665-4651-B59B-F0E6A95A29C4}" destId="{8B3D2DBC-77D6-431E-A221-10C4F21F8467}" srcOrd="5" destOrd="0" presId="urn:microsoft.com/office/officeart/2008/layout/LinedList"/>
    <dgm:cxn modelId="{FD9E6092-29DB-499B-BFED-414BBABA1652}" type="presParOf" srcId="{8B3D2DBC-77D6-431E-A221-10C4F21F8467}" destId="{8B87D3AF-3D85-41E3-AFAB-85BB9B9A3A68}" srcOrd="0" destOrd="0" presId="urn:microsoft.com/office/officeart/2008/layout/LinedList"/>
    <dgm:cxn modelId="{5CBECC35-5F59-4F76-8AAB-4BB1E6F04AB0}" type="presParOf" srcId="{8B3D2DBC-77D6-431E-A221-10C4F21F8467}" destId="{98649DCF-6D0E-4080-BC09-E54D61BBF0B2}" srcOrd="1" destOrd="0" presId="urn:microsoft.com/office/officeart/2008/layout/LinedList"/>
    <dgm:cxn modelId="{69162EEA-38C6-403B-B6BC-F85B5B318563}" type="presParOf" srcId="{B247B71B-F665-4651-B59B-F0E6A95A29C4}" destId="{F74A3291-00FD-4797-A917-A89B63140630}" srcOrd="6" destOrd="0" presId="urn:microsoft.com/office/officeart/2008/layout/LinedList"/>
    <dgm:cxn modelId="{B04CE720-BE84-4653-8283-B05048689480}" type="presParOf" srcId="{B247B71B-F665-4651-B59B-F0E6A95A29C4}" destId="{312827CD-6D24-43FF-B840-0E7D555A6C5D}" srcOrd="7" destOrd="0" presId="urn:microsoft.com/office/officeart/2008/layout/LinedList"/>
    <dgm:cxn modelId="{78F76C26-7C8C-4853-8D64-455A796F4759}" type="presParOf" srcId="{312827CD-6D24-43FF-B840-0E7D555A6C5D}" destId="{027E32D0-98F6-4CFB-93AD-5F7E722CD509}" srcOrd="0" destOrd="0" presId="urn:microsoft.com/office/officeart/2008/layout/LinedList"/>
    <dgm:cxn modelId="{4A607B66-350A-48F4-98F3-ED6249330BB4}" type="presParOf" srcId="{312827CD-6D24-43FF-B840-0E7D555A6C5D}" destId="{9B633FAC-1668-4B9A-B896-231C3DA214EC}" srcOrd="1" destOrd="0" presId="urn:microsoft.com/office/officeart/2008/layout/LinedList"/>
    <dgm:cxn modelId="{48B999C4-8F8A-421F-AC1E-6C964F51B9D2}" type="presParOf" srcId="{B247B71B-F665-4651-B59B-F0E6A95A29C4}" destId="{692D6359-8BF0-46D9-9E56-8A2E664878FF}" srcOrd="8" destOrd="0" presId="urn:microsoft.com/office/officeart/2008/layout/LinedList"/>
    <dgm:cxn modelId="{9C9670F6-851D-475C-9418-9B474F0F671C}" type="presParOf" srcId="{B247B71B-F665-4651-B59B-F0E6A95A29C4}" destId="{EA528AF6-45F9-4272-8C40-107F63850B08}" srcOrd="9" destOrd="0" presId="urn:microsoft.com/office/officeart/2008/layout/LinedList"/>
    <dgm:cxn modelId="{8DE7AB19-B7E1-4852-9223-D7B4C04AB7E7}" type="presParOf" srcId="{EA528AF6-45F9-4272-8C40-107F63850B08}" destId="{22147A95-6FEA-4A3E-850A-7B3EB7786B62}" srcOrd="0" destOrd="0" presId="urn:microsoft.com/office/officeart/2008/layout/LinedList"/>
    <dgm:cxn modelId="{5E9DF642-EF58-473E-A018-9E6CA2707931}" type="presParOf" srcId="{EA528AF6-45F9-4272-8C40-107F63850B08}" destId="{10D1DBF7-CB77-43BA-9BE8-BF38F926494E}" srcOrd="1" destOrd="0" presId="urn:microsoft.com/office/officeart/2008/layout/LinedList"/>
    <dgm:cxn modelId="{BDDB07D5-9BED-4954-84BE-C7EDACAFFB6A}" type="presParOf" srcId="{B247B71B-F665-4651-B59B-F0E6A95A29C4}" destId="{BFBE283F-B335-438C-B2EA-7EB10542220F}" srcOrd="10" destOrd="0" presId="urn:microsoft.com/office/officeart/2008/layout/LinedList"/>
    <dgm:cxn modelId="{4464A1F2-A6AF-41CC-B694-7520506B360A}" type="presParOf" srcId="{B247B71B-F665-4651-B59B-F0E6A95A29C4}" destId="{9642D6AA-218A-4B10-82ED-8C45B5052B04}" srcOrd="11" destOrd="0" presId="urn:microsoft.com/office/officeart/2008/layout/LinedList"/>
    <dgm:cxn modelId="{D9FEC190-F8AD-49FA-9FD0-BFE565C579F0}" type="presParOf" srcId="{9642D6AA-218A-4B10-82ED-8C45B5052B04}" destId="{8DAFA01C-8181-4823-9A6A-CC7A193E5DF7}" srcOrd="0" destOrd="0" presId="urn:microsoft.com/office/officeart/2008/layout/LinedList"/>
    <dgm:cxn modelId="{C72FE39C-D832-4268-B02F-086A20CEEEA8}" type="presParOf" srcId="{9642D6AA-218A-4B10-82ED-8C45B5052B04}" destId="{7766CB49-DF5C-40F8-90A4-45B13B631D97}" srcOrd="1" destOrd="0" presId="urn:microsoft.com/office/officeart/2008/layout/LinedList"/>
    <dgm:cxn modelId="{D49E91C2-9F30-4A4C-9D2D-7F6ADE638628}" type="presParOf" srcId="{B247B71B-F665-4651-B59B-F0E6A95A29C4}" destId="{6A3D8687-86F1-4B7E-97CB-6B432D4DB845}" srcOrd="12" destOrd="0" presId="urn:microsoft.com/office/officeart/2008/layout/LinedList"/>
    <dgm:cxn modelId="{3B0A7F74-9CC9-4733-8A83-FE10E18CBAAB}" type="presParOf" srcId="{B247B71B-F665-4651-B59B-F0E6A95A29C4}" destId="{CFA5A743-21B5-4D7C-AF85-FD6FAE27F3E9}" srcOrd="13" destOrd="0" presId="urn:microsoft.com/office/officeart/2008/layout/LinedList"/>
    <dgm:cxn modelId="{D00AF2A2-4B2F-41CC-BABE-CF4F222A4CC8}" type="presParOf" srcId="{CFA5A743-21B5-4D7C-AF85-FD6FAE27F3E9}" destId="{7ECFD2F2-985D-4B66-98A5-BC19C9AD79E5}" srcOrd="0" destOrd="0" presId="urn:microsoft.com/office/officeart/2008/layout/LinedList"/>
    <dgm:cxn modelId="{B8587AC3-29A7-419F-B1CE-ED7C443F2AE2}" type="presParOf" srcId="{CFA5A743-21B5-4D7C-AF85-FD6FAE27F3E9}" destId="{37C67103-9ED7-43DD-B1DB-78629E8AC229}" srcOrd="1" destOrd="0" presId="urn:microsoft.com/office/officeart/2008/layout/LinedList"/>
    <dgm:cxn modelId="{7862A487-C5AA-4491-B7DB-0E5761AB590F}" type="presParOf" srcId="{B247B71B-F665-4651-B59B-F0E6A95A29C4}" destId="{E697A8E5-5EDF-4080-89B4-00E01127CD56}" srcOrd="14" destOrd="0" presId="urn:microsoft.com/office/officeart/2008/layout/LinedList"/>
    <dgm:cxn modelId="{9219A7F3-015B-40E5-A8FF-FD0086362167}" type="presParOf" srcId="{B247B71B-F665-4651-B59B-F0E6A95A29C4}" destId="{CAE06A7E-2E73-479C-9EBD-D920F2DC544D}" srcOrd="15" destOrd="0" presId="urn:microsoft.com/office/officeart/2008/layout/LinedList"/>
    <dgm:cxn modelId="{76A9FDE9-DBC5-4E50-8887-74CF1E58A86F}" type="presParOf" srcId="{CAE06A7E-2E73-479C-9EBD-D920F2DC544D}" destId="{079CA18A-CDA0-46BF-B0A5-A81B00BF855D}" srcOrd="0" destOrd="0" presId="urn:microsoft.com/office/officeart/2008/layout/LinedList"/>
    <dgm:cxn modelId="{9CF5C97B-1740-4627-BF30-09F95D3297B1}" type="presParOf" srcId="{CAE06A7E-2E73-479C-9EBD-D920F2DC544D}" destId="{FA102E44-C588-4EE8-99D1-0793F8236F73}" srcOrd="1" destOrd="0" presId="urn:microsoft.com/office/officeart/2008/layout/LinedList"/>
    <dgm:cxn modelId="{CE91073F-7D20-4323-A806-9EA8D1723B46}" type="presParOf" srcId="{B247B71B-F665-4651-B59B-F0E6A95A29C4}" destId="{1B7123D7-926D-497E-8FB3-F26566A02F8D}" srcOrd="16" destOrd="0" presId="urn:microsoft.com/office/officeart/2008/layout/LinedList"/>
    <dgm:cxn modelId="{D7C665F5-0BB3-405E-B908-1A262704D5EC}" type="presParOf" srcId="{B247B71B-F665-4651-B59B-F0E6A95A29C4}" destId="{C0770421-E4B7-4A7C-8569-A37C29A5B7DC}" srcOrd="17" destOrd="0" presId="urn:microsoft.com/office/officeart/2008/layout/LinedList"/>
    <dgm:cxn modelId="{17E6D7CA-C6DF-4A0C-89C6-DEAFBF8E9145}" type="presParOf" srcId="{C0770421-E4B7-4A7C-8569-A37C29A5B7DC}" destId="{27506016-F8F8-4AAE-8891-77CB4BBF7AA9}" srcOrd="0" destOrd="0" presId="urn:microsoft.com/office/officeart/2008/layout/LinedList"/>
    <dgm:cxn modelId="{B12EC0D9-C692-439D-9F03-8F5F01364FFB}" type="presParOf" srcId="{C0770421-E4B7-4A7C-8569-A37C29A5B7DC}" destId="{3C9AD4B8-9184-421B-98E3-638215F65916}" srcOrd="1" destOrd="0" presId="urn:microsoft.com/office/officeart/2008/layout/LinedList"/>
    <dgm:cxn modelId="{2F51667A-D1E9-4DD3-9FF7-8A0E42174DBD}" type="presParOf" srcId="{B247B71B-F665-4651-B59B-F0E6A95A29C4}" destId="{0141BCD7-DFA5-4441-9CEC-595C3189029E}" srcOrd="18" destOrd="0" presId="urn:microsoft.com/office/officeart/2008/layout/LinedList"/>
    <dgm:cxn modelId="{6C0C9A7F-0469-47A8-810A-D1FD092BC212}" type="presParOf" srcId="{B247B71B-F665-4651-B59B-F0E6A95A29C4}" destId="{E8762D55-4498-4725-8E72-F884C7E811C2}" srcOrd="19" destOrd="0" presId="urn:microsoft.com/office/officeart/2008/layout/LinedList"/>
    <dgm:cxn modelId="{D7E8A423-23EA-460C-A236-126E69FBC7F7}" type="presParOf" srcId="{E8762D55-4498-4725-8E72-F884C7E811C2}" destId="{75FEA14A-1DBD-4071-A476-89476983D0AE}" srcOrd="0" destOrd="0" presId="urn:microsoft.com/office/officeart/2008/layout/LinedList"/>
    <dgm:cxn modelId="{13248283-64A6-42A7-8B7B-5D7DA10D974C}" type="presParOf" srcId="{E8762D55-4498-4725-8E72-F884C7E811C2}" destId="{FDCB2D57-4809-4C91-ADD2-D2E6FB7F9728}" srcOrd="1" destOrd="0" presId="urn:microsoft.com/office/officeart/2008/layout/LinedList"/>
    <dgm:cxn modelId="{16038197-2268-4457-970E-D6325802992D}" type="presParOf" srcId="{B247B71B-F665-4651-B59B-F0E6A95A29C4}" destId="{A83D0CD3-93F8-4525-82C4-356E99248F6B}" srcOrd="20" destOrd="0" presId="urn:microsoft.com/office/officeart/2008/layout/LinedList"/>
    <dgm:cxn modelId="{5AA53BF4-4C8C-4F4A-BDF0-7C9C700E581F}" type="presParOf" srcId="{B247B71B-F665-4651-B59B-F0E6A95A29C4}" destId="{D3581FDA-D7FE-4F51-8EC1-6689DFF55EEE}" srcOrd="21" destOrd="0" presId="urn:microsoft.com/office/officeart/2008/layout/LinedList"/>
    <dgm:cxn modelId="{1C4E4226-8C9B-4DCD-97E2-089EB5D88439}" type="presParOf" srcId="{D3581FDA-D7FE-4F51-8EC1-6689DFF55EEE}" destId="{E39FAE9A-107E-4890-BDA5-179DBA908618}" srcOrd="0" destOrd="0" presId="urn:microsoft.com/office/officeart/2008/layout/LinedList"/>
    <dgm:cxn modelId="{40EAF5F2-81C9-4857-A1B4-D91A0D8AF81D}" type="presParOf" srcId="{D3581FDA-D7FE-4F51-8EC1-6689DFF55EEE}" destId="{36DB6918-F778-4729-B9B7-4AC41DF77AEC}" srcOrd="1" destOrd="0" presId="urn:microsoft.com/office/officeart/2008/layout/LinedList"/>
    <dgm:cxn modelId="{72DB62C5-60C8-433E-A4D2-493E4E76AD50}" type="presParOf" srcId="{B247B71B-F665-4651-B59B-F0E6A95A29C4}" destId="{19214B95-D226-436E-B5CE-D697476CBD1A}" srcOrd="22" destOrd="0" presId="urn:microsoft.com/office/officeart/2008/layout/LinedList"/>
    <dgm:cxn modelId="{5AEED9C1-F63B-40E8-A35D-A96ECECA198E}" type="presParOf" srcId="{B247B71B-F665-4651-B59B-F0E6A95A29C4}" destId="{9AB57478-7E28-4B24-98BB-095A61032646}" srcOrd="23" destOrd="0" presId="urn:microsoft.com/office/officeart/2008/layout/LinedList"/>
    <dgm:cxn modelId="{EFD3F764-30BA-42C3-AA57-5992F84854F7}" type="presParOf" srcId="{9AB57478-7E28-4B24-98BB-095A61032646}" destId="{9D493545-06E4-4331-AB0C-5A4F05ED1711}" srcOrd="0" destOrd="0" presId="urn:microsoft.com/office/officeart/2008/layout/LinedList"/>
    <dgm:cxn modelId="{A9243FDD-5A6C-4B11-AF68-F43752AE8C16}" type="presParOf" srcId="{9AB57478-7E28-4B24-98BB-095A61032646}" destId="{DFA901E3-DB1A-416C-AC6E-9E5D32506004}" srcOrd="1" destOrd="0" presId="urn:microsoft.com/office/officeart/2008/layout/LinedList"/>
    <dgm:cxn modelId="{BD5D57FE-071C-4192-A4D3-D937B7C2E13A}" type="presParOf" srcId="{B247B71B-F665-4651-B59B-F0E6A95A29C4}" destId="{A882519F-5BCE-498C-8241-1D28164F6D98}" srcOrd="24" destOrd="0" presId="urn:microsoft.com/office/officeart/2008/layout/LinedList"/>
    <dgm:cxn modelId="{620F777A-DA6B-4722-A64F-61E3CB4E969D}" type="presParOf" srcId="{B247B71B-F665-4651-B59B-F0E6A95A29C4}" destId="{5918D6B1-4B4A-4BC9-BA0E-2257188A9E37}" srcOrd="25" destOrd="0" presId="urn:microsoft.com/office/officeart/2008/layout/LinedList"/>
    <dgm:cxn modelId="{68E7951A-019E-4DCC-9150-7D01A3E1FAC4}" type="presParOf" srcId="{5918D6B1-4B4A-4BC9-BA0E-2257188A9E37}" destId="{70EA6E71-ACC6-46B9-A04E-013349A588AB}" srcOrd="0" destOrd="0" presId="urn:microsoft.com/office/officeart/2008/layout/LinedList"/>
    <dgm:cxn modelId="{B3A979F8-56E8-418C-B122-2A78C8996812}" type="presParOf" srcId="{5918D6B1-4B4A-4BC9-BA0E-2257188A9E37}" destId="{B67CD5F2-E326-4C2C-8B3D-74C3F31EC06E}" srcOrd="1" destOrd="0" presId="urn:microsoft.com/office/officeart/2008/layout/LinedList"/>
    <dgm:cxn modelId="{461A3C78-103A-4CF7-80D3-7586C46B95A9}" type="presParOf" srcId="{B247B71B-F665-4651-B59B-F0E6A95A29C4}" destId="{5389AD4D-259C-4F5A-A1B0-6258119C2FAF}" srcOrd="26" destOrd="0" presId="urn:microsoft.com/office/officeart/2008/layout/LinedList"/>
    <dgm:cxn modelId="{7BE6C4E3-CEAC-4442-9840-6EA406F39E1D}" type="presParOf" srcId="{B247B71B-F665-4651-B59B-F0E6A95A29C4}" destId="{5466F458-9E5C-4D46-B50A-46FE99E20AEE}" srcOrd="27" destOrd="0" presId="urn:microsoft.com/office/officeart/2008/layout/LinedList"/>
    <dgm:cxn modelId="{FAA69798-13DE-4434-A285-4B6E15460C6A}" type="presParOf" srcId="{5466F458-9E5C-4D46-B50A-46FE99E20AEE}" destId="{806A906C-9CC7-4650-BF54-793E395A9BC5}" srcOrd="0" destOrd="0" presId="urn:microsoft.com/office/officeart/2008/layout/LinedList"/>
    <dgm:cxn modelId="{5A4F29BC-EE6A-4FBB-B62D-1DF71A829229}" type="presParOf" srcId="{5466F458-9E5C-4D46-B50A-46FE99E20AEE}" destId="{E70BB0CC-7833-44EC-B10C-A100D4903BB1}" srcOrd="1" destOrd="0" presId="urn:microsoft.com/office/officeart/2008/layout/LinedList"/>
    <dgm:cxn modelId="{97141C7C-CDAE-474E-814F-D039381163D8}" type="presParOf" srcId="{B247B71B-F665-4651-B59B-F0E6A95A29C4}" destId="{8630C973-1A17-48DA-831A-6F19F19A0070}" srcOrd="28" destOrd="0" presId="urn:microsoft.com/office/officeart/2008/layout/LinedList"/>
    <dgm:cxn modelId="{1C26472F-F075-4F4B-B65A-028684CE1A97}" type="presParOf" srcId="{B247B71B-F665-4651-B59B-F0E6A95A29C4}" destId="{CDF5D2DF-B13B-499A-AF30-4A23F1076D99}" srcOrd="29" destOrd="0" presId="urn:microsoft.com/office/officeart/2008/layout/LinedList"/>
    <dgm:cxn modelId="{F9513721-2CD1-40AE-AF88-CAF6A5FA751A}" type="presParOf" srcId="{CDF5D2DF-B13B-499A-AF30-4A23F1076D99}" destId="{B2BB3E2F-93FB-44A0-B632-23F4ED2CA793}" srcOrd="0" destOrd="0" presId="urn:microsoft.com/office/officeart/2008/layout/LinedList"/>
    <dgm:cxn modelId="{7FE576D4-A564-48F7-B06D-C4FD6D71232C}" type="presParOf" srcId="{CDF5D2DF-B13B-499A-AF30-4A23F1076D99}" destId="{19AC2260-FC7A-44C6-B7B8-6E87FACD2F60}" srcOrd="1" destOrd="0" presId="urn:microsoft.com/office/officeart/2008/layout/LinedList"/>
    <dgm:cxn modelId="{58A8FF16-3711-4189-8E5B-DC9FF111912F}" type="presParOf" srcId="{B247B71B-F665-4651-B59B-F0E6A95A29C4}" destId="{913B83BE-32DD-4F59-8D4E-1BA9E6AF7DDE}" srcOrd="30" destOrd="0" presId="urn:microsoft.com/office/officeart/2008/layout/LinedList"/>
    <dgm:cxn modelId="{3DBA2B1B-00A3-4F38-A783-E987EC359237}" type="presParOf" srcId="{B247B71B-F665-4651-B59B-F0E6A95A29C4}" destId="{B9BBFF9E-4254-4B81-A0AE-18C709149AED}" srcOrd="31" destOrd="0" presId="urn:microsoft.com/office/officeart/2008/layout/LinedList"/>
    <dgm:cxn modelId="{D2719D6C-BABF-4E3D-9FEB-B0459E6D4DB7}" type="presParOf" srcId="{B9BBFF9E-4254-4B81-A0AE-18C709149AED}" destId="{EB484DA6-101E-4550-AF56-6215919F0179}" srcOrd="0" destOrd="0" presId="urn:microsoft.com/office/officeart/2008/layout/LinedList"/>
    <dgm:cxn modelId="{99DEB835-4B11-4B49-81EA-A1A9678C2D7B}" type="presParOf" srcId="{B9BBFF9E-4254-4B81-A0AE-18C709149AED}" destId="{F7E8CB50-DF9A-40CB-9763-ED7C8452049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BB5DF3-22FE-4001-B4A3-A1AFAC8C298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9DC1F30-1F6A-40C6-B3BE-E306E589623F}">
      <dgm:prSet custT="1"/>
      <dgm:spPr/>
      <dgm:t>
        <a:bodyPr/>
        <a:lstStyle/>
        <a:p>
          <a:r>
            <a:rPr lang="es-MX" sz="1400" b="1" dirty="0">
              <a:solidFill>
                <a:schemeClr val="tx1"/>
              </a:solidFill>
            </a:rPr>
            <a:t>Dependencia de Tecnologías Específicas:</a:t>
          </a:r>
          <a:endParaRPr lang="en-US" sz="1400" b="1" dirty="0">
            <a:solidFill>
              <a:schemeClr val="tx1"/>
            </a:solidFill>
          </a:endParaRPr>
        </a:p>
      </dgm:t>
    </dgm:pt>
    <dgm:pt modelId="{4B4EB46C-5EE7-437C-B2B3-7B3F98B89E8B}" type="parTrans" cxnId="{864BDB86-5C1D-4C43-9CE1-695107B70803}">
      <dgm:prSet/>
      <dgm:spPr/>
      <dgm:t>
        <a:bodyPr/>
        <a:lstStyle/>
        <a:p>
          <a:endParaRPr lang="en-US"/>
        </a:p>
      </dgm:t>
    </dgm:pt>
    <dgm:pt modelId="{90AE4088-B9F5-411B-B963-A9568A1C62EC}" type="sibTrans" cxnId="{864BDB86-5C1D-4C43-9CE1-695107B70803}">
      <dgm:prSet/>
      <dgm:spPr/>
      <dgm:t>
        <a:bodyPr/>
        <a:lstStyle/>
        <a:p>
          <a:endParaRPr lang="en-US"/>
        </a:p>
      </dgm:t>
    </dgm:pt>
    <dgm:pt modelId="{3DCBCAA8-DC6C-4F8C-9EC3-3ABA17986F71}">
      <dgm:prSet/>
      <dgm:spPr/>
      <dgm:t>
        <a:bodyPr/>
        <a:lstStyle/>
        <a:p>
          <a:r>
            <a:rPr lang="es-MX" dirty="0"/>
            <a:t>El repositorio puede depender de tecnologías específicas para su funcionamiento, lo que puede limitar su compatibilidad con ciertos entornos de desarrollo.</a:t>
          </a:r>
          <a:endParaRPr lang="en-US" dirty="0"/>
        </a:p>
      </dgm:t>
    </dgm:pt>
    <dgm:pt modelId="{E253613D-9BDA-4D2D-ACEC-8F3DC590F8A3}" type="parTrans" cxnId="{8A8EEECE-E311-4ED0-ADBC-E6C85239B2C5}">
      <dgm:prSet/>
      <dgm:spPr/>
      <dgm:t>
        <a:bodyPr/>
        <a:lstStyle/>
        <a:p>
          <a:endParaRPr lang="en-US"/>
        </a:p>
      </dgm:t>
    </dgm:pt>
    <dgm:pt modelId="{5CED737B-569C-4502-A4A3-47CD43A08C50}" type="sibTrans" cxnId="{8A8EEECE-E311-4ED0-ADBC-E6C85239B2C5}">
      <dgm:prSet/>
      <dgm:spPr/>
      <dgm:t>
        <a:bodyPr/>
        <a:lstStyle/>
        <a:p>
          <a:endParaRPr lang="en-US"/>
        </a:p>
      </dgm:t>
    </dgm:pt>
    <dgm:pt modelId="{5867E457-3D81-4514-A0A4-265DE7BE7320}">
      <dgm:prSet custT="1"/>
      <dgm:spPr/>
      <dgm:t>
        <a:bodyPr/>
        <a:lstStyle/>
        <a:p>
          <a:r>
            <a:rPr lang="es-MX" sz="1400" b="1" dirty="0">
              <a:solidFill>
                <a:schemeClr val="tx1"/>
              </a:solidFill>
            </a:rPr>
            <a:t>Requisitos de Seguridad y Privacidad:</a:t>
          </a:r>
          <a:endParaRPr lang="en-US" sz="1400" b="1" dirty="0">
            <a:solidFill>
              <a:schemeClr val="tx1"/>
            </a:solidFill>
          </a:endParaRPr>
        </a:p>
      </dgm:t>
    </dgm:pt>
    <dgm:pt modelId="{479FDB4B-4D82-4684-A8F5-33B3B56BA681}" type="parTrans" cxnId="{97C86F8C-57D8-48B5-A791-DA4A2C8FDEFC}">
      <dgm:prSet/>
      <dgm:spPr/>
      <dgm:t>
        <a:bodyPr/>
        <a:lstStyle/>
        <a:p>
          <a:endParaRPr lang="en-US"/>
        </a:p>
      </dgm:t>
    </dgm:pt>
    <dgm:pt modelId="{92F07351-50FF-46A1-900F-4D22C3EC16F2}" type="sibTrans" cxnId="{97C86F8C-57D8-48B5-A791-DA4A2C8FDEFC}">
      <dgm:prSet/>
      <dgm:spPr/>
      <dgm:t>
        <a:bodyPr/>
        <a:lstStyle/>
        <a:p>
          <a:endParaRPr lang="en-US"/>
        </a:p>
      </dgm:t>
    </dgm:pt>
    <dgm:pt modelId="{A3C63545-B3FA-4984-B1A6-3FB2C5192D4B}">
      <dgm:prSet/>
      <dgm:spPr/>
      <dgm:t>
        <a:bodyPr/>
        <a:lstStyle/>
        <a:p>
          <a:r>
            <a:rPr lang="es-MX"/>
            <a:t>Puede haber requisitos específicos de seguridad y privacidad que deben cumplirse para garantizar la protección adecuada de la información confidencial relacionada con las claves de API.</a:t>
          </a:r>
          <a:endParaRPr lang="en-US"/>
        </a:p>
      </dgm:t>
    </dgm:pt>
    <dgm:pt modelId="{B8216BBF-288B-489E-AA9B-B12D2E63D8E8}" type="parTrans" cxnId="{82545A6A-7256-4D5D-BD67-010BC078F026}">
      <dgm:prSet/>
      <dgm:spPr/>
      <dgm:t>
        <a:bodyPr/>
        <a:lstStyle/>
        <a:p>
          <a:endParaRPr lang="en-US"/>
        </a:p>
      </dgm:t>
    </dgm:pt>
    <dgm:pt modelId="{5E889295-D382-4E9C-A879-C520E702DD3F}" type="sibTrans" cxnId="{82545A6A-7256-4D5D-BD67-010BC078F026}">
      <dgm:prSet/>
      <dgm:spPr/>
      <dgm:t>
        <a:bodyPr/>
        <a:lstStyle/>
        <a:p>
          <a:endParaRPr lang="en-US"/>
        </a:p>
      </dgm:t>
    </dgm:pt>
    <dgm:pt modelId="{4483213D-A106-4BE7-8696-143B2607AC9C}">
      <dgm:prSet custT="1"/>
      <dgm:spPr/>
      <dgm:t>
        <a:bodyPr/>
        <a:lstStyle/>
        <a:p>
          <a:r>
            <a:rPr lang="es-MX" sz="1400" b="1" dirty="0">
              <a:solidFill>
                <a:schemeClr val="tx1"/>
              </a:solidFill>
            </a:rPr>
            <a:t>Capacidad de Escalabilidad:</a:t>
          </a:r>
          <a:endParaRPr lang="en-US" sz="1400" b="1" dirty="0">
            <a:solidFill>
              <a:schemeClr val="tx1"/>
            </a:solidFill>
          </a:endParaRPr>
        </a:p>
      </dgm:t>
    </dgm:pt>
    <dgm:pt modelId="{93887900-7FA1-4388-B74B-F5C4CB2768E8}" type="parTrans" cxnId="{837F59BF-0D84-4A7F-A193-27EEBEBEBB3B}">
      <dgm:prSet/>
      <dgm:spPr/>
      <dgm:t>
        <a:bodyPr/>
        <a:lstStyle/>
        <a:p>
          <a:endParaRPr lang="en-US"/>
        </a:p>
      </dgm:t>
    </dgm:pt>
    <dgm:pt modelId="{BE57BAC9-0C07-46B9-A699-8F6DDB69956D}" type="sibTrans" cxnId="{837F59BF-0D84-4A7F-A193-27EEBEBEBB3B}">
      <dgm:prSet/>
      <dgm:spPr/>
      <dgm:t>
        <a:bodyPr/>
        <a:lstStyle/>
        <a:p>
          <a:endParaRPr lang="en-US"/>
        </a:p>
      </dgm:t>
    </dgm:pt>
    <dgm:pt modelId="{9BE819D9-A121-4D31-A612-C842674B5CA1}">
      <dgm:prSet/>
      <dgm:spPr/>
      <dgm:t>
        <a:bodyPr/>
        <a:lstStyle/>
        <a:p>
          <a:r>
            <a:rPr lang="es-MX"/>
            <a:t>La capacidad de escalabilidad del repositorio puede estar limitada por factores como el tamaño y la complejidad de las aplicaciones y sistemas en los que se integra.</a:t>
          </a:r>
          <a:endParaRPr lang="en-US"/>
        </a:p>
      </dgm:t>
    </dgm:pt>
    <dgm:pt modelId="{13A61C14-3CDD-4A8F-AFA8-886480E21C07}" type="parTrans" cxnId="{8DA37864-A5FA-4DDE-AFAA-8E99209987BC}">
      <dgm:prSet/>
      <dgm:spPr/>
      <dgm:t>
        <a:bodyPr/>
        <a:lstStyle/>
        <a:p>
          <a:endParaRPr lang="en-US"/>
        </a:p>
      </dgm:t>
    </dgm:pt>
    <dgm:pt modelId="{286B7561-CCB3-4694-8B49-64F5B97DD4C0}" type="sibTrans" cxnId="{8DA37864-A5FA-4DDE-AFAA-8E99209987BC}">
      <dgm:prSet/>
      <dgm:spPr/>
      <dgm:t>
        <a:bodyPr/>
        <a:lstStyle/>
        <a:p>
          <a:endParaRPr lang="en-US"/>
        </a:p>
      </dgm:t>
    </dgm:pt>
    <dgm:pt modelId="{9908E5D2-464D-4B50-A1C9-E836CD0B6890}">
      <dgm:prSet custT="1"/>
      <dgm:spPr/>
      <dgm:t>
        <a:bodyPr/>
        <a:lstStyle/>
        <a:p>
          <a:r>
            <a:rPr lang="es-MX" sz="1400" b="1" dirty="0">
              <a:solidFill>
                <a:schemeClr val="tx1"/>
              </a:solidFill>
            </a:rPr>
            <a:t>Requerimientos de Mantenimiento:</a:t>
          </a:r>
          <a:endParaRPr lang="en-US" sz="1400" b="1" dirty="0">
            <a:solidFill>
              <a:schemeClr val="tx1"/>
            </a:solidFill>
          </a:endParaRPr>
        </a:p>
      </dgm:t>
    </dgm:pt>
    <dgm:pt modelId="{77372D91-4453-42BA-9A58-23E5909FDC52}" type="parTrans" cxnId="{5866678E-E199-4422-B685-DF0C450C24B9}">
      <dgm:prSet/>
      <dgm:spPr/>
      <dgm:t>
        <a:bodyPr/>
        <a:lstStyle/>
        <a:p>
          <a:endParaRPr lang="en-US"/>
        </a:p>
      </dgm:t>
    </dgm:pt>
    <dgm:pt modelId="{342DB8C9-10E6-429E-AFAB-17C2958190D3}" type="sibTrans" cxnId="{5866678E-E199-4422-B685-DF0C450C24B9}">
      <dgm:prSet/>
      <dgm:spPr/>
      <dgm:t>
        <a:bodyPr/>
        <a:lstStyle/>
        <a:p>
          <a:endParaRPr lang="en-US"/>
        </a:p>
      </dgm:t>
    </dgm:pt>
    <dgm:pt modelId="{28B49CAB-A0D1-4B8B-AA53-AF78F363A2D0}">
      <dgm:prSet/>
      <dgm:spPr/>
      <dgm:t>
        <a:bodyPr/>
        <a:lstStyle/>
        <a:p>
          <a:r>
            <a:rPr lang="es-MX"/>
            <a:t>Es posible que el repositorio requiera mantenimiento periódico para garantizar su funcionalidad y seguridad a lo largo del tiempo.</a:t>
          </a:r>
          <a:endParaRPr lang="en-US"/>
        </a:p>
      </dgm:t>
    </dgm:pt>
    <dgm:pt modelId="{CA833073-6317-4AD8-A414-7613C6421AEE}" type="parTrans" cxnId="{2B9E84DE-8300-4B79-9795-9C0F080DB3CF}">
      <dgm:prSet/>
      <dgm:spPr/>
      <dgm:t>
        <a:bodyPr/>
        <a:lstStyle/>
        <a:p>
          <a:endParaRPr lang="en-US"/>
        </a:p>
      </dgm:t>
    </dgm:pt>
    <dgm:pt modelId="{91BBA64D-A101-44B8-A6CB-AA433367D9A4}" type="sibTrans" cxnId="{2B9E84DE-8300-4B79-9795-9C0F080DB3CF}">
      <dgm:prSet/>
      <dgm:spPr/>
      <dgm:t>
        <a:bodyPr/>
        <a:lstStyle/>
        <a:p>
          <a:endParaRPr lang="en-US"/>
        </a:p>
      </dgm:t>
    </dgm:pt>
    <dgm:pt modelId="{9D3AF001-916F-4473-8FF0-643B6695DC00}">
      <dgm:prSet custT="1"/>
      <dgm:spPr/>
      <dgm:t>
        <a:bodyPr/>
        <a:lstStyle/>
        <a:p>
          <a:r>
            <a:rPr lang="es-MX" sz="1400" b="1" dirty="0">
              <a:solidFill>
                <a:schemeClr val="tx1"/>
              </a:solidFill>
            </a:rPr>
            <a:t>Compatibilidad con Versiones Anteriores:</a:t>
          </a:r>
          <a:endParaRPr lang="en-US" sz="1400" b="1" dirty="0">
            <a:solidFill>
              <a:schemeClr val="tx1"/>
            </a:solidFill>
          </a:endParaRPr>
        </a:p>
      </dgm:t>
    </dgm:pt>
    <dgm:pt modelId="{4C04D76E-6D49-4CAB-8CEE-CB6286D7B7B5}" type="parTrans" cxnId="{3AA83565-C38E-402A-981F-14D7A6F9FAEB}">
      <dgm:prSet/>
      <dgm:spPr/>
      <dgm:t>
        <a:bodyPr/>
        <a:lstStyle/>
        <a:p>
          <a:endParaRPr lang="en-US"/>
        </a:p>
      </dgm:t>
    </dgm:pt>
    <dgm:pt modelId="{07813E79-A509-472A-817B-83FEBBD38389}" type="sibTrans" cxnId="{3AA83565-C38E-402A-981F-14D7A6F9FAEB}">
      <dgm:prSet/>
      <dgm:spPr/>
      <dgm:t>
        <a:bodyPr/>
        <a:lstStyle/>
        <a:p>
          <a:endParaRPr lang="en-US"/>
        </a:p>
      </dgm:t>
    </dgm:pt>
    <dgm:pt modelId="{651D6904-C504-47ED-9421-698D0785929B}">
      <dgm:prSet/>
      <dgm:spPr/>
      <dgm:t>
        <a:bodyPr/>
        <a:lstStyle/>
        <a:p>
          <a:r>
            <a:rPr lang="es-MX"/>
            <a:t>Los cambios en versiones futuras del repositorio pueden afectar la compatibilidad con versiones anteriores, lo que puede requerir modificaciones en las aplicaciones y sistemas que lo utilizan.</a:t>
          </a:r>
          <a:endParaRPr lang="en-US"/>
        </a:p>
      </dgm:t>
    </dgm:pt>
    <dgm:pt modelId="{D0216207-EFEA-414A-B7D4-EAC4685B0C37}" type="parTrans" cxnId="{508D3F5E-4E13-468A-96B6-8427EDF6F622}">
      <dgm:prSet/>
      <dgm:spPr/>
      <dgm:t>
        <a:bodyPr/>
        <a:lstStyle/>
        <a:p>
          <a:endParaRPr lang="en-US"/>
        </a:p>
      </dgm:t>
    </dgm:pt>
    <dgm:pt modelId="{236636A0-4826-4023-BB08-19B0DF224764}" type="sibTrans" cxnId="{508D3F5E-4E13-468A-96B6-8427EDF6F622}">
      <dgm:prSet/>
      <dgm:spPr/>
      <dgm:t>
        <a:bodyPr/>
        <a:lstStyle/>
        <a:p>
          <a:endParaRPr lang="en-US"/>
        </a:p>
      </dgm:t>
    </dgm:pt>
    <dgm:pt modelId="{B937AA58-E4F6-4685-B45F-ACB9F1990F95}" type="pres">
      <dgm:prSet presAssocID="{87BB5DF3-22FE-4001-B4A3-A1AFAC8C298B}" presName="linear" presStyleCnt="0">
        <dgm:presLayoutVars>
          <dgm:animLvl val="lvl"/>
          <dgm:resizeHandles val="exact"/>
        </dgm:presLayoutVars>
      </dgm:prSet>
      <dgm:spPr/>
    </dgm:pt>
    <dgm:pt modelId="{E3A6E809-5CAC-461D-84C1-69F8BA0EAAFF}" type="pres">
      <dgm:prSet presAssocID="{A9DC1F30-1F6A-40C6-B3BE-E306E589623F}" presName="parentText" presStyleLbl="node1" presStyleIdx="0" presStyleCnt="10">
        <dgm:presLayoutVars>
          <dgm:chMax val="0"/>
          <dgm:bulletEnabled val="1"/>
        </dgm:presLayoutVars>
      </dgm:prSet>
      <dgm:spPr/>
    </dgm:pt>
    <dgm:pt modelId="{910CA8B0-0F1B-4F16-9B64-50DC7FAF781F}" type="pres">
      <dgm:prSet presAssocID="{90AE4088-B9F5-411B-B963-A9568A1C62EC}" presName="spacer" presStyleCnt="0"/>
      <dgm:spPr/>
    </dgm:pt>
    <dgm:pt modelId="{4C82F3FE-1BB8-4A16-8912-76EEBC2A184A}" type="pres">
      <dgm:prSet presAssocID="{3DCBCAA8-DC6C-4F8C-9EC3-3ABA17986F71}" presName="parentText" presStyleLbl="node1" presStyleIdx="1" presStyleCnt="10">
        <dgm:presLayoutVars>
          <dgm:chMax val="0"/>
          <dgm:bulletEnabled val="1"/>
        </dgm:presLayoutVars>
      </dgm:prSet>
      <dgm:spPr/>
    </dgm:pt>
    <dgm:pt modelId="{DAD434D7-61B6-4B21-8196-42EAEC8C7396}" type="pres">
      <dgm:prSet presAssocID="{5CED737B-569C-4502-A4A3-47CD43A08C50}" presName="spacer" presStyleCnt="0"/>
      <dgm:spPr/>
    </dgm:pt>
    <dgm:pt modelId="{B74D6C69-99A4-4F2E-BAE4-72CC7B125B8F}" type="pres">
      <dgm:prSet presAssocID="{5867E457-3D81-4514-A0A4-265DE7BE7320}" presName="parentText" presStyleLbl="node1" presStyleIdx="2" presStyleCnt="10">
        <dgm:presLayoutVars>
          <dgm:chMax val="0"/>
          <dgm:bulletEnabled val="1"/>
        </dgm:presLayoutVars>
      </dgm:prSet>
      <dgm:spPr/>
    </dgm:pt>
    <dgm:pt modelId="{C1CFA8F3-F7D0-468D-9E93-1F481A4EACAE}" type="pres">
      <dgm:prSet presAssocID="{92F07351-50FF-46A1-900F-4D22C3EC16F2}" presName="spacer" presStyleCnt="0"/>
      <dgm:spPr/>
    </dgm:pt>
    <dgm:pt modelId="{D3A6F277-9480-4035-AB8A-7E2092C993BA}" type="pres">
      <dgm:prSet presAssocID="{A3C63545-B3FA-4984-B1A6-3FB2C5192D4B}" presName="parentText" presStyleLbl="node1" presStyleIdx="3" presStyleCnt="10">
        <dgm:presLayoutVars>
          <dgm:chMax val="0"/>
          <dgm:bulletEnabled val="1"/>
        </dgm:presLayoutVars>
      </dgm:prSet>
      <dgm:spPr/>
    </dgm:pt>
    <dgm:pt modelId="{00E86A57-9AF4-4F30-AAD9-0F4567A15E50}" type="pres">
      <dgm:prSet presAssocID="{5E889295-D382-4E9C-A879-C520E702DD3F}" presName="spacer" presStyleCnt="0"/>
      <dgm:spPr/>
    </dgm:pt>
    <dgm:pt modelId="{1D62C7D7-3997-4953-A58C-6407E7AEE881}" type="pres">
      <dgm:prSet presAssocID="{4483213D-A106-4BE7-8696-143B2607AC9C}" presName="parentText" presStyleLbl="node1" presStyleIdx="4" presStyleCnt="10">
        <dgm:presLayoutVars>
          <dgm:chMax val="0"/>
          <dgm:bulletEnabled val="1"/>
        </dgm:presLayoutVars>
      </dgm:prSet>
      <dgm:spPr/>
    </dgm:pt>
    <dgm:pt modelId="{B6BBC4B1-06EB-42E3-9625-785463F08EE8}" type="pres">
      <dgm:prSet presAssocID="{BE57BAC9-0C07-46B9-A699-8F6DDB69956D}" presName="spacer" presStyleCnt="0"/>
      <dgm:spPr/>
    </dgm:pt>
    <dgm:pt modelId="{3D6144AB-37D5-4114-A53E-EE36C04CDE9A}" type="pres">
      <dgm:prSet presAssocID="{9BE819D9-A121-4D31-A612-C842674B5CA1}" presName="parentText" presStyleLbl="node1" presStyleIdx="5" presStyleCnt="10">
        <dgm:presLayoutVars>
          <dgm:chMax val="0"/>
          <dgm:bulletEnabled val="1"/>
        </dgm:presLayoutVars>
      </dgm:prSet>
      <dgm:spPr/>
    </dgm:pt>
    <dgm:pt modelId="{85C18A97-43E7-4F12-A752-FF80F0B5313B}" type="pres">
      <dgm:prSet presAssocID="{286B7561-CCB3-4694-8B49-64F5B97DD4C0}" presName="spacer" presStyleCnt="0"/>
      <dgm:spPr/>
    </dgm:pt>
    <dgm:pt modelId="{0F57F5FC-D4BD-46A0-B997-7D045B3949EF}" type="pres">
      <dgm:prSet presAssocID="{9908E5D2-464D-4B50-A1C9-E836CD0B6890}" presName="parentText" presStyleLbl="node1" presStyleIdx="6" presStyleCnt="10">
        <dgm:presLayoutVars>
          <dgm:chMax val="0"/>
          <dgm:bulletEnabled val="1"/>
        </dgm:presLayoutVars>
      </dgm:prSet>
      <dgm:spPr/>
    </dgm:pt>
    <dgm:pt modelId="{960BEFCF-0D6B-42CF-A908-70B92EA98A90}" type="pres">
      <dgm:prSet presAssocID="{342DB8C9-10E6-429E-AFAB-17C2958190D3}" presName="spacer" presStyleCnt="0"/>
      <dgm:spPr/>
    </dgm:pt>
    <dgm:pt modelId="{538748D1-FA00-4E76-B23C-F0E4B5E8CD31}" type="pres">
      <dgm:prSet presAssocID="{28B49CAB-A0D1-4B8B-AA53-AF78F363A2D0}" presName="parentText" presStyleLbl="node1" presStyleIdx="7" presStyleCnt="10">
        <dgm:presLayoutVars>
          <dgm:chMax val="0"/>
          <dgm:bulletEnabled val="1"/>
        </dgm:presLayoutVars>
      </dgm:prSet>
      <dgm:spPr/>
    </dgm:pt>
    <dgm:pt modelId="{6096C3B1-13F0-4438-9852-61DBF55C2E66}" type="pres">
      <dgm:prSet presAssocID="{91BBA64D-A101-44B8-A6CB-AA433367D9A4}" presName="spacer" presStyleCnt="0"/>
      <dgm:spPr/>
    </dgm:pt>
    <dgm:pt modelId="{46554BFC-235B-4EF4-9DA1-E48D5B301DE7}" type="pres">
      <dgm:prSet presAssocID="{9D3AF001-916F-4473-8FF0-643B6695DC00}" presName="parentText" presStyleLbl="node1" presStyleIdx="8" presStyleCnt="10">
        <dgm:presLayoutVars>
          <dgm:chMax val="0"/>
          <dgm:bulletEnabled val="1"/>
        </dgm:presLayoutVars>
      </dgm:prSet>
      <dgm:spPr/>
    </dgm:pt>
    <dgm:pt modelId="{45A8428E-0B78-4ABB-A42B-279FEE942C7E}" type="pres">
      <dgm:prSet presAssocID="{07813E79-A509-472A-817B-83FEBBD38389}" presName="spacer" presStyleCnt="0"/>
      <dgm:spPr/>
    </dgm:pt>
    <dgm:pt modelId="{1DF7F08A-7BFD-4D04-8DEB-373F6EE09C38}" type="pres">
      <dgm:prSet presAssocID="{651D6904-C504-47ED-9421-698D0785929B}" presName="parentText" presStyleLbl="node1" presStyleIdx="9" presStyleCnt="10">
        <dgm:presLayoutVars>
          <dgm:chMax val="0"/>
          <dgm:bulletEnabled val="1"/>
        </dgm:presLayoutVars>
      </dgm:prSet>
      <dgm:spPr/>
    </dgm:pt>
  </dgm:ptLst>
  <dgm:cxnLst>
    <dgm:cxn modelId="{D1F5C314-6F9A-4B0B-AA5B-7E89C6617C4A}" type="presOf" srcId="{3DCBCAA8-DC6C-4F8C-9EC3-3ABA17986F71}" destId="{4C82F3FE-1BB8-4A16-8912-76EEBC2A184A}" srcOrd="0" destOrd="0" presId="urn:microsoft.com/office/officeart/2005/8/layout/vList2"/>
    <dgm:cxn modelId="{0264461A-A19D-4D1E-B17D-E06F6283E85E}" type="presOf" srcId="{9908E5D2-464D-4B50-A1C9-E836CD0B6890}" destId="{0F57F5FC-D4BD-46A0-B997-7D045B3949EF}" srcOrd="0" destOrd="0" presId="urn:microsoft.com/office/officeart/2005/8/layout/vList2"/>
    <dgm:cxn modelId="{75452027-AB2D-48B1-BBF2-D091424596E1}" type="presOf" srcId="{9D3AF001-916F-4473-8FF0-643B6695DC00}" destId="{46554BFC-235B-4EF4-9DA1-E48D5B301DE7}" srcOrd="0" destOrd="0" presId="urn:microsoft.com/office/officeart/2005/8/layout/vList2"/>
    <dgm:cxn modelId="{E4A5913B-2CE1-4C69-B3FE-E38976C9672F}" type="presOf" srcId="{9BE819D9-A121-4D31-A612-C842674B5CA1}" destId="{3D6144AB-37D5-4114-A53E-EE36C04CDE9A}" srcOrd="0" destOrd="0" presId="urn:microsoft.com/office/officeart/2005/8/layout/vList2"/>
    <dgm:cxn modelId="{508D3F5E-4E13-468A-96B6-8427EDF6F622}" srcId="{87BB5DF3-22FE-4001-B4A3-A1AFAC8C298B}" destId="{651D6904-C504-47ED-9421-698D0785929B}" srcOrd="9" destOrd="0" parTransId="{D0216207-EFEA-414A-B7D4-EAC4685B0C37}" sibTransId="{236636A0-4826-4023-BB08-19B0DF224764}"/>
    <dgm:cxn modelId="{8DA37864-A5FA-4DDE-AFAA-8E99209987BC}" srcId="{87BB5DF3-22FE-4001-B4A3-A1AFAC8C298B}" destId="{9BE819D9-A121-4D31-A612-C842674B5CA1}" srcOrd="5" destOrd="0" parTransId="{13A61C14-3CDD-4A8F-AFA8-886480E21C07}" sibTransId="{286B7561-CCB3-4694-8B49-64F5B97DD4C0}"/>
    <dgm:cxn modelId="{3AA83565-C38E-402A-981F-14D7A6F9FAEB}" srcId="{87BB5DF3-22FE-4001-B4A3-A1AFAC8C298B}" destId="{9D3AF001-916F-4473-8FF0-643B6695DC00}" srcOrd="8" destOrd="0" parTransId="{4C04D76E-6D49-4CAB-8CEE-CB6286D7B7B5}" sibTransId="{07813E79-A509-472A-817B-83FEBBD38389}"/>
    <dgm:cxn modelId="{82545A6A-7256-4D5D-BD67-010BC078F026}" srcId="{87BB5DF3-22FE-4001-B4A3-A1AFAC8C298B}" destId="{A3C63545-B3FA-4984-B1A6-3FB2C5192D4B}" srcOrd="3" destOrd="0" parTransId="{B8216BBF-288B-489E-AA9B-B12D2E63D8E8}" sibTransId="{5E889295-D382-4E9C-A879-C520E702DD3F}"/>
    <dgm:cxn modelId="{89FC7E4C-4519-41CC-9010-915DF6DEBCE6}" type="presOf" srcId="{28B49CAB-A0D1-4B8B-AA53-AF78F363A2D0}" destId="{538748D1-FA00-4E76-B23C-F0E4B5E8CD31}" srcOrd="0" destOrd="0" presId="urn:microsoft.com/office/officeart/2005/8/layout/vList2"/>
    <dgm:cxn modelId="{E904CA55-DF32-438E-AAEE-CF636444594D}" type="presOf" srcId="{A3C63545-B3FA-4984-B1A6-3FB2C5192D4B}" destId="{D3A6F277-9480-4035-AB8A-7E2092C993BA}" srcOrd="0" destOrd="0" presId="urn:microsoft.com/office/officeart/2005/8/layout/vList2"/>
    <dgm:cxn modelId="{D5799283-5D98-42DE-BC3F-6F2AEF4360D8}" type="presOf" srcId="{651D6904-C504-47ED-9421-698D0785929B}" destId="{1DF7F08A-7BFD-4D04-8DEB-373F6EE09C38}" srcOrd="0" destOrd="0" presId="urn:microsoft.com/office/officeart/2005/8/layout/vList2"/>
    <dgm:cxn modelId="{864BDB86-5C1D-4C43-9CE1-695107B70803}" srcId="{87BB5DF3-22FE-4001-B4A3-A1AFAC8C298B}" destId="{A9DC1F30-1F6A-40C6-B3BE-E306E589623F}" srcOrd="0" destOrd="0" parTransId="{4B4EB46C-5EE7-437C-B2B3-7B3F98B89E8B}" sibTransId="{90AE4088-B9F5-411B-B963-A9568A1C62EC}"/>
    <dgm:cxn modelId="{9D57E78B-3AA1-43BC-9B8F-807EF2332702}" type="presOf" srcId="{4483213D-A106-4BE7-8696-143B2607AC9C}" destId="{1D62C7D7-3997-4953-A58C-6407E7AEE881}" srcOrd="0" destOrd="0" presId="urn:microsoft.com/office/officeart/2005/8/layout/vList2"/>
    <dgm:cxn modelId="{3C44458C-FCF6-4AFF-85FB-C3580E7C317C}" type="presOf" srcId="{A9DC1F30-1F6A-40C6-B3BE-E306E589623F}" destId="{E3A6E809-5CAC-461D-84C1-69F8BA0EAAFF}" srcOrd="0" destOrd="0" presId="urn:microsoft.com/office/officeart/2005/8/layout/vList2"/>
    <dgm:cxn modelId="{97C86F8C-57D8-48B5-A791-DA4A2C8FDEFC}" srcId="{87BB5DF3-22FE-4001-B4A3-A1AFAC8C298B}" destId="{5867E457-3D81-4514-A0A4-265DE7BE7320}" srcOrd="2" destOrd="0" parTransId="{479FDB4B-4D82-4684-A8F5-33B3B56BA681}" sibTransId="{92F07351-50FF-46A1-900F-4D22C3EC16F2}"/>
    <dgm:cxn modelId="{5866678E-E199-4422-B685-DF0C450C24B9}" srcId="{87BB5DF3-22FE-4001-B4A3-A1AFAC8C298B}" destId="{9908E5D2-464D-4B50-A1C9-E836CD0B6890}" srcOrd="6" destOrd="0" parTransId="{77372D91-4453-42BA-9A58-23E5909FDC52}" sibTransId="{342DB8C9-10E6-429E-AFAB-17C2958190D3}"/>
    <dgm:cxn modelId="{99BB38A0-51B1-4EFA-AA84-264FFC57775D}" type="presOf" srcId="{87BB5DF3-22FE-4001-B4A3-A1AFAC8C298B}" destId="{B937AA58-E4F6-4685-B45F-ACB9F1990F95}" srcOrd="0" destOrd="0" presId="urn:microsoft.com/office/officeart/2005/8/layout/vList2"/>
    <dgm:cxn modelId="{837F59BF-0D84-4A7F-A193-27EEBEBEBB3B}" srcId="{87BB5DF3-22FE-4001-B4A3-A1AFAC8C298B}" destId="{4483213D-A106-4BE7-8696-143B2607AC9C}" srcOrd="4" destOrd="0" parTransId="{93887900-7FA1-4388-B74B-F5C4CB2768E8}" sibTransId="{BE57BAC9-0C07-46B9-A699-8F6DDB69956D}"/>
    <dgm:cxn modelId="{8A8EEECE-E311-4ED0-ADBC-E6C85239B2C5}" srcId="{87BB5DF3-22FE-4001-B4A3-A1AFAC8C298B}" destId="{3DCBCAA8-DC6C-4F8C-9EC3-3ABA17986F71}" srcOrd="1" destOrd="0" parTransId="{E253613D-9BDA-4D2D-ACEC-8F3DC590F8A3}" sibTransId="{5CED737B-569C-4502-A4A3-47CD43A08C50}"/>
    <dgm:cxn modelId="{2B9E84DE-8300-4B79-9795-9C0F080DB3CF}" srcId="{87BB5DF3-22FE-4001-B4A3-A1AFAC8C298B}" destId="{28B49CAB-A0D1-4B8B-AA53-AF78F363A2D0}" srcOrd="7" destOrd="0" parTransId="{CA833073-6317-4AD8-A414-7613C6421AEE}" sibTransId="{91BBA64D-A101-44B8-A6CB-AA433367D9A4}"/>
    <dgm:cxn modelId="{0A01A0E2-4519-4838-B528-89467CBE26F2}" type="presOf" srcId="{5867E457-3D81-4514-A0A4-265DE7BE7320}" destId="{B74D6C69-99A4-4F2E-BAE4-72CC7B125B8F}" srcOrd="0" destOrd="0" presId="urn:microsoft.com/office/officeart/2005/8/layout/vList2"/>
    <dgm:cxn modelId="{6A33AAED-F3D6-4B16-833F-E234DF954BD5}" type="presParOf" srcId="{B937AA58-E4F6-4685-B45F-ACB9F1990F95}" destId="{E3A6E809-5CAC-461D-84C1-69F8BA0EAAFF}" srcOrd="0" destOrd="0" presId="urn:microsoft.com/office/officeart/2005/8/layout/vList2"/>
    <dgm:cxn modelId="{769CB556-B46F-4F8D-8F52-DB081B3B6369}" type="presParOf" srcId="{B937AA58-E4F6-4685-B45F-ACB9F1990F95}" destId="{910CA8B0-0F1B-4F16-9B64-50DC7FAF781F}" srcOrd="1" destOrd="0" presId="urn:microsoft.com/office/officeart/2005/8/layout/vList2"/>
    <dgm:cxn modelId="{1A32507E-D99F-4D08-9EBE-A4F7E0B2DBCB}" type="presParOf" srcId="{B937AA58-E4F6-4685-B45F-ACB9F1990F95}" destId="{4C82F3FE-1BB8-4A16-8912-76EEBC2A184A}" srcOrd="2" destOrd="0" presId="urn:microsoft.com/office/officeart/2005/8/layout/vList2"/>
    <dgm:cxn modelId="{EF256CBB-FD33-463F-8754-63FD39AA0132}" type="presParOf" srcId="{B937AA58-E4F6-4685-B45F-ACB9F1990F95}" destId="{DAD434D7-61B6-4B21-8196-42EAEC8C7396}" srcOrd="3" destOrd="0" presId="urn:microsoft.com/office/officeart/2005/8/layout/vList2"/>
    <dgm:cxn modelId="{8E5EDEE2-B983-421A-970D-9F1BFB75CB27}" type="presParOf" srcId="{B937AA58-E4F6-4685-B45F-ACB9F1990F95}" destId="{B74D6C69-99A4-4F2E-BAE4-72CC7B125B8F}" srcOrd="4" destOrd="0" presId="urn:microsoft.com/office/officeart/2005/8/layout/vList2"/>
    <dgm:cxn modelId="{1A6B809B-9C37-4E87-8E3A-4466AD1C5CFC}" type="presParOf" srcId="{B937AA58-E4F6-4685-B45F-ACB9F1990F95}" destId="{C1CFA8F3-F7D0-468D-9E93-1F481A4EACAE}" srcOrd="5" destOrd="0" presId="urn:microsoft.com/office/officeart/2005/8/layout/vList2"/>
    <dgm:cxn modelId="{CE453756-DA4F-45AB-8C02-C0CDAB13E94A}" type="presParOf" srcId="{B937AA58-E4F6-4685-B45F-ACB9F1990F95}" destId="{D3A6F277-9480-4035-AB8A-7E2092C993BA}" srcOrd="6" destOrd="0" presId="urn:microsoft.com/office/officeart/2005/8/layout/vList2"/>
    <dgm:cxn modelId="{F93BDB69-A5E1-4D83-AAEF-E3B3CD106336}" type="presParOf" srcId="{B937AA58-E4F6-4685-B45F-ACB9F1990F95}" destId="{00E86A57-9AF4-4F30-AAD9-0F4567A15E50}" srcOrd="7" destOrd="0" presId="urn:microsoft.com/office/officeart/2005/8/layout/vList2"/>
    <dgm:cxn modelId="{48D0D282-E03C-43F4-8D6C-3B0F6A95FB08}" type="presParOf" srcId="{B937AA58-E4F6-4685-B45F-ACB9F1990F95}" destId="{1D62C7D7-3997-4953-A58C-6407E7AEE881}" srcOrd="8" destOrd="0" presId="urn:microsoft.com/office/officeart/2005/8/layout/vList2"/>
    <dgm:cxn modelId="{2D15EFE1-CBDD-469B-8943-50AED445C451}" type="presParOf" srcId="{B937AA58-E4F6-4685-B45F-ACB9F1990F95}" destId="{B6BBC4B1-06EB-42E3-9625-785463F08EE8}" srcOrd="9" destOrd="0" presId="urn:microsoft.com/office/officeart/2005/8/layout/vList2"/>
    <dgm:cxn modelId="{E3008691-783E-4355-89CA-2F334CBEC475}" type="presParOf" srcId="{B937AA58-E4F6-4685-B45F-ACB9F1990F95}" destId="{3D6144AB-37D5-4114-A53E-EE36C04CDE9A}" srcOrd="10" destOrd="0" presId="urn:microsoft.com/office/officeart/2005/8/layout/vList2"/>
    <dgm:cxn modelId="{82735E95-CEFC-419F-BCD9-EFA1E04AD8E1}" type="presParOf" srcId="{B937AA58-E4F6-4685-B45F-ACB9F1990F95}" destId="{85C18A97-43E7-4F12-A752-FF80F0B5313B}" srcOrd="11" destOrd="0" presId="urn:microsoft.com/office/officeart/2005/8/layout/vList2"/>
    <dgm:cxn modelId="{6FB593EE-A2B9-4176-8F6F-1AD08D4989E0}" type="presParOf" srcId="{B937AA58-E4F6-4685-B45F-ACB9F1990F95}" destId="{0F57F5FC-D4BD-46A0-B997-7D045B3949EF}" srcOrd="12" destOrd="0" presId="urn:microsoft.com/office/officeart/2005/8/layout/vList2"/>
    <dgm:cxn modelId="{D9E294B3-8D2D-467A-BC42-518FD36A29F4}" type="presParOf" srcId="{B937AA58-E4F6-4685-B45F-ACB9F1990F95}" destId="{960BEFCF-0D6B-42CF-A908-70B92EA98A90}" srcOrd="13" destOrd="0" presId="urn:microsoft.com/office/officeart/2005/8/layout/vList2"/>
    <dgm:cxn modelId="{198C312E-4C8C-47DC-B609-381EFFF63FDC}" type="presParOf" srcId="{B937AA58-E4F6-4685-B45F-ACB9F1990F95}" destId="{538748D1-FA00-4E76-B23C-F0E4B5E8CD31}" srcOrd="14" destOrd="0" presId="urn:microsoft.com/office/officeart/2005/8/layout/vList2"/>
    <dgm:cxn modelId="{5CC470B5-7CA0-4F8C-B667-CF8CDA868E90}" type="presParOf" srcId="{B937AA58-E4F6-4685-B45F-ACB9F1990F95}" destId="{6096C3B1-13F0-4438-9852-61DBF55C2E66}" srcOrd="15" destOrd="0" presId="urn:microsoft.com/office/officeart/2005/8/layout/vList2"/>
    <dgm:cxn modelId="{0FA5AD56-A168-42FA-90BC-BE986B8D921A}" type="presParOf" srcId="{B937AA58-E4F6-4685-B45F-ACB9F1990F95}" destId="{46554BFC-235B-4EF4-9DA1-E48D5B301DE7}" srcOrd="16" destOrd="0" presId="urn:microsoft.com/office/officeart/2005/8/layout/vList2"/>
    <dgm:cxn modelId="{280AADDA-BCE2-499E-AC1A-C54A6FA21BB6}" type="presParOf" srcId="{B937AA58-E4F6-4685-B45F-ACB9F1990F95}" destId="{45A8428E-0B78-4ABB-A42B-279FEE942C7E}" srcOrd="17" destOrd="0" presId="urn:microsoft.com/office/officeart/2005/8/layout/vList2"/>
    <dgm:cxn modelId="{51616F50-69D7-4713-B187-307DC81080B0}" type="presParOf" srcId="{B937AA58-E4F6-4685-B45F-ACB9F1990F95}" destId="{1DF7F08A-7BFD-4D04-8DEB-373F6EE09C38}"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719B73C-5894-4B4D-A945-A384B53AAED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8DD1D2A-FFE1-4311-BFE7-F96AC7338E3C}">
      <dgm:prSet custT="1"/>
      <dgm:spPr/>
      <dgm:t>
        <a:bodyPr/>
        <a:lstStyle/>
        <a:p>
          <a:r>
            <a:rPr lang="es-MX" sz="1800" b="1" dirty="0">
              <a:solidFill>
                <a:schemeClr val="tx1"/>
              </a:solidFill>
            </a:rPr>
            <a:t>Actualizaciones de Seguridad</a:t>
          </a:r>
          <a:endParaRPr lang="en-US" sz="1800" dirty="0">
            <a:solidFill>
              <a:schemeClr val="tx1"/>
            </a:solidFill>
          </a:endParaRPr>
        </a:p>
      </dgm:t>
    </dgm:pt>
    <dgm:pt modelId="{08ABB1CE-9328-4DC3-9097-0BDAD06E13AB}" type="parTrans" cxnId="{69799C07-A97F-457E-847F-B383FF712678}">
      <dgm:prSet/>
      <dgm:spPr/>
      <dgm:t>
        <a:bodyPr/>
        <a:lstStyle/>
        <a:p>
          <a:endParaRPr lang="en-US"/>
        </a:p>
      </dgm:t>
    </dgm:pt>
    <dgm:pt modelId="{93E65945-9FF6-48B9-8BA9-5C783ABF6226}" type="sibTrans" cxnId="{69799C07-A97F-457E-847F-B383FF712678}">
      <dgm:prSet/>
      <dgm:spPr/>
      <dgm:t>
        <a:bodyPr/>
        <a:lstStyle/>
        <a:p>
          <a:endParaRPr lang="en-US"/>
        </a:p>
      </dgm:t>
    </dgm:pt>
    <dgm:pt modelId="{FD3A0CD3-3C1D-43F4-A554-2692BF6D5CFD}">
      <dgm:prSet/>
      <dgm:spPr/>
      <dgm:t>
        <a:bodyPr/>
        <a:lstStyle/>
        <a:p>
          <a:r>
            <a:rPr lang="es-MX" b="1" dirty="0">
              <a:solidFill>
                <a:schemeClr val="tx1"/>
              </a:solidFill>
            </a:rPr>
            <a:t>Parches de Seguridad:</a:t>
          </a:r>
          <a:endParaRPr lang="en-US" dirty="0">
            <a:solidFill>
              <a:schemeClr val="tx1"/>
            </a:solidFill>
          </a:endParaRPr>
        </a:p>
      </dgm:t>
    </dgm:pt>
    <dgm:pt modelId="{2CA053AD-2710-46C9-AEDC-354711AFF4DB}" type="parTrans" cxnId="{B0D643E6-6B2D-4157-82CF-F2C71052FF38}">
      <dgm:prSet/>
      <dgm:spPr/>
      <dgm:t>
        <a:bodyPr/>
        <a:lstStyle/>
        <a:p>
          <a:endParaRPr lang="en-US"/>
        </a:p>
      </dgm:t>
    </dgm:pt>
    <dgm:pt modelId="{1A5CFA77-CCD7-40C5-859C-5054A3381274}" type="sibTrans" cxnId="{B0D643E6-6B2D-4157-82CF-F2C71052FF38}">
      <dgm:prSet/>
      <dgm:spPr/>
      <dgm:t>
        <a:bodyPr/>
        <a:lstStyle/>
        <a:p>
          <a:endParaRPr lang="en-US"/>
        </a:p>
      </dgm:t>
    </dgm:pt>
    <dgm:pt modelId="{DF4976A5-1713-4B0C-9541-0DECFCF57AB1}">
      <dgm:prSet/>
      <dgm:spPr/>
      <dgm:t>
        <a:bodyPr/>
        <a:lstStyle/>
        <a:p>
          <a:r>
            <a:rPr lang="es-MX"/>
            <a:t>Se deben proporcionar parches de seguridad regulares para abordar posibles vulnerabilidades y mantener el sistema protegido contra amenazas de seguridad conocidas.</a:t>
          </a:r>
          <a:endParaRPr lang="en-US"/>
        </a:p>
      </dgm:t>
    </dgm:pt>
    <dgm:pt modelId="{D185B06F-9CC5-4B02-B6A6-61A9FEAF52E4}" type="parTrans" cxnId="{66F550CC-F136-451C-82B2-9CB036243146}">
      <dgm:prSet/>
      <dgm:spPr/>
      <dgm:t>
        <a:bodyPr/>
        <a:lstStyle/>
        <a:p>
          <a:endParaRPr lang="en-US"/>
        </a:p>
      </dgm:t>
    </dgm:pt>
    <dgm:pt modelId="{924A17E7-A531-4192-95D7-DAB16A2BB057}" type="sibTrans" cxnId="{66F550CC-F136-451C-82B2-9CB036243146}">
      <dgm:prSet/>
      <dgm:spPr/>
      <dgm:t>
        <a:bodyPr/>
        <a:lstStyle/>
        <a:p>
          <a:endParaRPr lang="en-US"/>
        </a:p>
      </dgm:t>
    </dgm:pt>
    <dgm:pt modelId="{B356A54A-E1A0-4ECE-AEA3-71382641B337}">
      <dgm:prSet/>
      <dgm:spPr/>
      <dgm:t>
        <a:bodyPr/>
        <a:lstStyle/>
        <a:p>
          <a:r>
            <a:rPr lang="es-MX" b="1" dirty="0">
              <a:solidFill>
                <a:schemeClr val="tx1"/>
              </a:solidFill>
            </a:rPr>
            <a:t>Mejoras en la Gestión de Claves:</a:t>
          </a:r>
          <a:endParaRPr lang="en-US" dirty="0">
            <a:solidFill>
              <a:schemeClr val="tx1"/>
            </a:solidFill>
          </a:endParaRPr>
        </a:p>
      </dgm:t>
    </dgm:pt>
    <dgm:pt modelId="{71AE0721-465F-459B-A6DF-8E6CC30D2470}" type="parTrans" cxnId="{8DEE2355-BBA5-4C6D-9FA1-0CA11C7AA6BB}">
      <dgm:prSet/>
      <dgm:spPr/>
      <dgm:t>
        <a:bodyPr/>
        <a:lstStyle/>
        <a:p>
          <a:endParaRPr lang="en-US"/>
        </a:p>
      </dgm:t>
    </dgm:pt>
    <dgm:pt modelId="{0B95DBD5-2DC6-46FA-BC6C-E13293FD2E8F}" type="sibTrans" cxnId="{8DEE2355-BBA5-4C6D-9FA1-0CA11C7AA6BB}">
      <dgm:prSet/>
      <dgm:spPr/>
      <dgm:t>
        <a:bodyPr/>
        <a:lstStyle/>
        <a:p>
          <a:endParaRPr lang="en-US"/>
        </a:p>
      </dgm:t>
    </dgm:pt>
    <dgm:pt modelId="{AA07A7D1-342B-48B2-807E-EFE05A9997E4}">
      <dgm:prSet/>
      <dgm:spPr/>
      <dgm:t>
        <a:bodyPr/>
        <a:lstStyle/>
        <a:p>
          <a:r>
            <a:rPr lang="es-MX"/>
            <a:t>Se pueden implementar mejoras en la gestión de claves para fortalecer la seguridad, como políticas de complejidad de claves, auditorías de seguridad periódicas y soporte para la rotación automática de claves.</a:t>
          </a:r>
          <a:endParaRPr lang="en-US"/>
        </a:p>
      </dgm:t>
    </dgm:pt>
    <dgm:pt modelId="{0BDBA38C-07A1-428D-957A-050B22FD5540}" type="parTrans" cxnId="{F57AEB29-C651-411F-B00E-79A1B2FBD673}">
      <dgm:prSet/>
      <dgm:spPr/>
      <dgm:t>
        <a:bodyPr/>
        <a:lstStyle/>
        <a:p>
          <a:endParaRPr lang="en-US"/>
        </a:p>
      </dgm:t>
    </dgm:pt>
    <dgm:pt modelId="{D427B6C0-9C5A-4BFF-A43C-2E43F079E463}" type="sibTrans" cxnId="{F57AEB29-C651-411F-B00E-79A1B2FBD673}">
      <dgm:prSet/>
      <dgm:spPr/>
      <dgm:t>
        <a:bodyPr/>
        <a:lstStyle/>
        <a:p>
          <a:endParaRPr lang="en-US"/>
        </a:p>
      </dgm:t>
    </dgm:pt>
    <dgm:pt modelId="{5BD26A1C-3B6D-4D19-9D69-7F33E47047E8}">
      <dgm:prSet custT="1"/>
      <dgm:spPr/>
      <dgm:t>
        <a:bodyPr/>
        <a:lstStyle/>
        <a:p>
          <a:r>
            <a:rPr lang="es-MX" sz="1400" b="1" dirty="0">
              <a:solidFill>
                <a:schemeClr val="tx1"/>
              </a:solidFill>
            </a:rPr>
            <a:t>Auditorías de Seguridad:</a:t>
          </a:r>
          <a:endParaRPr lang="en-US" sz="1400" dirty="0">
            <a:solidFill>
              <a:schemeClr val="tx1"/>
            </a:solidFill>
          </a:endParaRPr>
        </a:p>
      </dgm:t>
    </dgm:pt>
    <dgm:pt modelId="{4F37D929-45B2-4A24-9E1C-C5C244532A18}" type="parTrans" cxnId="{6B446D8D-1AAC-4285-A04B-EBDD82762507}">
      <dgm:prSet/>
      <dgm:spPr/>
      <dgm:t>
        <a:bodyPr/>
        <a:lstStyle/>
        <a:p>
          <a:endParaRPr lang="en-US"/>
        </a:p>
      </dgm:t>
    </dgm:pt>
    <dgm:pt modelId="{12802037-CD5E-4209-AC66-3FA58551053B}" type="sibTrans" cxnId="{6B446D8D-1AAC-4285-A04B-EBDD82762507}">
      <dgm:prSet/>
      <dgm:spPr/>
      <dgm:t>
        <a:bodyPr/>
        <a:lstStyle/>
        <a:p>
          <a:endParaRPr lang="en-US"/>
        </a:p>
      </dgm:t>
    </dgm:pt>
    <dgm:pt modelId="{1A7863B8-E5B1-46AF-8893-3C71BB2E9B3E}">
      <dgm:prSet/>
      <dgm:spPr/>
      <dgm:t>
        <a:bodyPr/>
        <a:lstStyle/>
        <a:p>
          <a:r>
            <a:rPr lang="es-MX"/>
            <a:t>Se pueden realizar auditorías de seguridad periódicas para identificar posibles debilidades en el sistema y tomar medidas correctivas proactivas para mitigar riesgos de seguridad.</a:t>
          </a:r>
          <a:endParaRPr lang="en-US"/>
        </a:p>
      </dgm:t>
    </dgm:pt>
    <dgm:pt modelId="{78FD9957-AF26-47F2-9CAD-6ACDC5826B93}" type="parTrans" cxnId="{D070D309-AA39-4F2C-A2EB-DEC7F6D2F39D}">
      <dgm:prSet/>
      <dgm:spPr/>
      <dgm:t>
        <a:bodyPr/>
        <a:lstStyle/>
        <a:p>
          <a:endParaRPr lang="en-US"/>
        </a:p>
      </dgm:t>
    </dgm:pt>
    <dgm:pt modelId="{F8745039-91A8-4A4C-B769-2C628F4C3671}" type="sibTrans" cxnId="{D070D309-AA39-4F2C-A2EB-DEC7F6D2F39D}">
      <dgm:prSet/>
      <dgm:spPr/>
      <dgm:t>
        <a:bodyPr/>
        <a:lstStyle/>
        <a:p>
          <a:endParaRPr lang="en-US"/>
        </a:p>
      </dgm:t>
    </dgm:pt>
    <dgm:pt modelId="{B5793F4A-AA7E-4EAB-994C-67E00CC439EC}" type="pres">
      <dgm:prSet presAssocID="{5719B73C-5894-4B4D-A945-A384B53AAED0}" presName="linear" presStyleCnt="0">
        <dgm:presLayoutVars>
          <dgm:animLvl val="lvl"/>
          <dgm:resizeHandles val="exact"/>
        </dgm:presLayoutVars>
      </dgm:prSet>
      <dgm:spPr/>
    </dgm:pt>
    <dgm:pt modelId="{E20D1FA8-8FFE-4BAF-9F80-DB6BC1AF1983}" type="pres">
      <dgm:prSet presAssocID="{F8DD1D2A-FFE1-4311-BFE7-F96AC7338E3C}" presName="parentText" presStyleLbl="node1" presStyleIdx="0" presStyleCnt="7">
        <dgm:presLayoutVars>
          <dgm:chMax val="0"/>
          <dgm:bulletEnabled val="1"/>
        </dgm:presLayoutVars>
      </dgm:prSet>
      <dgm:spPr/>
    </dgm:pt>
    <dgm:pt modelId="{D7011BAE-1035-4D33-A7CD-B740F550BE14}" type="pres">
      <dgm:prSet presAssocID="{93E65945-9FF6-48B9-8BA9-5C783ABF6226}" presName="spacer" presStyleCnt="0"/>
      <dgm:spPr/>
    </dgm:pt>
    <dgm:pt modelId="{818A86D4-E1CB-4606-81B4-051594FB9685}" type="pres">
      <dgm:prSet presAssocID="{FD3A0CD3-3C1D-43F4-A554-2692BF6D5CFD}" presName="parentText" presStyleLbl="node1" presStyleIdx="1" presStyleCnt="7">
        <dgm:presLayoutVars>
          <dgm:chMax val="0"/>
          <dgm:bulletEnabled val="1"/>
        </dgm:presLayoutVars>
      </dgm:prSet>
      <dgm:spPr/>
    </dgm:pt>
    <dgm:pt modelId="{C896EC8D-B18D-4B61-8124-B535B329F273}" type="pres">
      <dgm:prSet presAssocID="{1A5CFA77-CCD7-40C5-859C-5054A3381274}" presName="spacer" presStyleCnt="0"/>
      <dgm:spPr/>
    </dgm:pt>
    <dgm:pt modelId="{EF0670B4-2CEA-444C-A2BD-7E4443604C06}" type="pres">
      <dgm:prSet presAssocID="{DF4976A5-1713-4B0C-9541-0DECFCF57AB1}" presName="parentText" presStyleLbl="node1" presStyleIdx="2" presStyleCnt="7">
        <dgm:presLayoutVars>
          <dgm:chMax val="0"/>
          <dgm:bulletEnabled val="1"/>
        </dgm:presLayoutVars>
      </dgm:prSet>
      <dgm:spPr/>
    </dgm:pt>
    <dgm:pt modelId="{B874DCE8-652B-4DB9-B442-27FC7AA9AE20}" type="pres">
      <dgm:prSet presAssocID="{924A17E7-A531-4192-95D7-DAB16A2BB057}" presName="spacer" presStyleCnt="0"/>
      <dgm:spPr/>
    </dgm:pt>
    <dgm:pt modelId="{B2948587-63D5-40C8-8B31-85232D771691}" type="pres">
      <dgm:prSet presAssocID="{B356A54A-E1A0-4ECE-AEA3-71382641B337}" presName="parentText" presStyleLbl="node1" presStyleIdx="3" presStyleCnt="7">
        <dgm:presLayoutVars>
          <dgm:chMax val="0"/>
          <dgm:bulletEnabled val="1"/>
        </dgm:presLayoutVars>
      </dgm:prSet>
      <dgm:spPr/>
    </dgm:pt>
    <dgm:pt modelId="{8E486B90-C763-4873-9498-7BD89F101AAD}" type="pres">
      <dgm:prSet presAssocID="{0B95DBD5-2DC6-46FA-BC6C-E13293FD2E8F}" presName="spacer" presStyleCnt="0"/>
      <dgm:spPr/>
    </dgm:pt>
    <dgm:pt modelId="{0D211C10-9024-4362-9872-74E4B6D99B3A}" type="pres">
      <dgm:prSet presAssocID="{AA07A7D1-342B-48B2-807E-EFE05A9997E4}" presName="parentText" presStyleLbl="node1" presStyleIdx="4" presStyleCnt="7">
        <dgm:presLayoutVars>
          <dgm:chMax val="0"/>
          <dgm:bulletEnabled val="1"/>
        </dgm:presLayoutVars>
      </dgm:prSet>
      <dgm:spPr/>
    </dgm:pt>
    <dgm:pt modelId="{BF07A87D-8ACF-4943-AE90-090D5F8F225E}" type="pres">
      <dgm:prSet presAssocID="{D427B6C0-9C5A-4BFF-A43C-2E43F079E463}" presName="spacer" presStyleCnt="0"/>
      <dgm:spPr/>
    </dgm:pt>
    <dgm:pt modelId="{B8021EC2-A5F7-4049-86AD-65F3FD71ED35}" type="pres">
      <dgm:prSet presAssocID="{5BD26A1C-3B6D-4D19-9D69-7F33E47047E8}" presName="parentText" presStyleLbl="node1" presStyleIdx="5" presStyleCnt="7">
        <dgm:presLayoutVars>
          <dgm:chMax val="0"/>
          <dgm:bulletEnabled val="1"/>
        </dgm:presLayoutVars>
      </dgm:prSet>
      <dgm:spPr/>
    </dgm:pt>
    <dgm:pt modelId="{AFD32F90-F7C9-4019-AE61-EA766DA516A1}" type="pres">
      <dgm:prSet presAssocID="{12802037-CD5E-4209-AC66-3FA58551053B}" presName="spacer" presStyleCnt="0"/>
      <dgm:spPr/>
    </dgm:pt>
    <dgm:pt modelId="{8FA98B8D-0369-46FF-9F79-6FB6E5F113E8}" type="pres">
      <dgm:prSet presAssocID="{1A7863B8-E5B1-46AF-8893-3C71BB2E9B3E}" presName="parentText" presStyleLbl="node1" presStyleIdx="6" presStyleCnt="7">
        <dgm:presLayoutVars>
          <dgm:chMax val="0"/>
          <dgm:bulletEnabled val="1"/>
        </dgm:presLayoutVars>
      </dgm:prSet>
      <dgm:spPr/>
    </dgm:pt>
  </dgm:ptLst>
  <dgm:cxnLst>
    <dgm:cxn modelId="{4E825001-11FC-45D0-9F4B-18D8C1ABCF80}" type="presOf" srcId="{5719B73C-5894-4B4D-A945-A384B53AAED0}" destId="{B5793F4A-AA7E-4EAB-994C-67E00CC439EC}" srcOrd="0" destOrd="0" presId="urn:microsoft.com/office/officeart/2005/8/layout/vList2"/>
    <dgm:cxn modelId="{69799C07-A97F-457E-847F-B383FF712678}" srcId="{5719B73C-5894-4B4D-A945-A384B53AAED0}" destId="{F8DD1D2A-FFE1-4311-BFE7-F96AC7338E3C}" srcOrd="0" destOrd="0" parTransId="{08ABB1CE-9328-4DC3-9097-0BDAD06E13AB}" sibTransId="{93E65945-9FF6-48B9-8BA9-5C783ABF6226}"/>
    <dgm:cxn modelId="{D070D309-AA39-4F2C-A2EB-DEC7F6D2F39D}" srcId="{5719B73C-5894-4B4D-A945-A384B53AAED0}" destId="{1A7863B8-E5B1-46AF-8893-3C71BB2E9B3E}" srcOrd="6" destOrd="0" parTransId="{78FD9957-AF26-47F2-9CAD-6ACDC5826B93}" sibTransId="{F8745039-91A8-4A4C-B769-2C628F4C3671}"/>
    <dgm:cxn modelId="{17901D16-290A-4A41-85B4-2DB44FF3E8C2}" type="presOf" srcId="{1A7863B8-E5B1-46AF-8893-3C71BB2E9B3E}" destId="{8FA98B8D-0369-46FF-9F79-6FB6E5F113E8}" srcOrd="0" destOrd="0" presId="urn:microsoft.com/office/officeart/2005/8/layout/vList2"/>
    <dgm:cxn modelId="{6797971B-10E3-464F-B43D-3C88FE7FD063}" type="presOf" srcId="{DF4976A5-1713-4B0C-9541-0DECFCF57AB1}" destId="{EF0670B4-2CEA-444C-A2BD-7E4443604C06}" srcOrd="0" destOrd="0" presId="urn:microsoft.com/office/officeart/2005/8/layout/vList2"/>
    <dgm:cxn modelId="{F57AEB29-C651-411F-B00E-79A1B2FBD673}" srcId="{5719B73C-5894-4B4D-A945-A384B53AAED0}" destId="{AA07A7D1-342B-48B2-807E-EFE05A9997E4}" srcOrd="4" destOrd="0" parTransId="{0BDBA38C-07A1-428D-957A-050B22FD5540}" sibTransId="{D427B6C0-9C5A-4BFF-A43C-2E43F079E463}"/>
    <dgm:cxn modelId="{1A6B8661-3A9A-42A2-AF87-685E75CDCECB}" type="presOf" srcId="{FD3A0CD3-3C1D-43F4-A554-2692BF6D5CFD}" destId="{818A86D4-E1CB-4606-81B4-051594FB9685}" srcOrd="0" destOrd="0" presId="urn:microsoft.com/office/officeart/2005/8/layout/vList2"/>
    <dgm:cxn modelId="{8DEE2355-BBA5-4C6D-9FA1-0CA11C7AA6BB}" srcId="{5719B73C-5894-4B4D-A945-A384B53AAED0}" destId="{B356A54A-E1A0-4ECE-AEA3-71382641B337}" srcOrd="3" destOrd="0" parTransId="{71AE0721-465F-459B-A6DF-8E6CC30D2470}" sibTransId="{0B95DBD5-2DC6-46FA-BC6C-E13293FD2E8F}"/>
    <dgm:cxn modelId="{34C0CD57-BC81-4015-B657-66A43F72207C}" type="presOf" srcId="{B356A54A-E1A0-4ECE-AEA3-71382641B337}" destId="{B2948587-63D5-40C8-8B31-85232D771691}" srcOrd="0" destOrd="0" presId="urn:microsoft.com/office/officeart/2005/8/layout/vList2"/>
    <dgm:cxn modelId="{A6F89783-9878-4B4E-A51C-96A6ED80F3A5}" type="presOf" srcId="{F8DD1D2A-FFE1-4311-BFE7-F96AC7338E3C}" destId="{E20D1FA8-8FFE-4BAF-9F80-DB6BC1AF1983}" srcOrd="0" destOrd="0" presId="urn:microsoft.com/office/officeart/2005/8/layout/vList2"/>
    <dgm:cxn modelId="{6B446D8D-1AAC-4285-A04B-EBDD82762507}" srcId="{5719B73C-5894-4B4D-A945-A384B53AAED0}" destId="{5BD26A1C-3B6D-4D19-9D69-7F33E47047E8}" srcOrd="5" destOrd="0" parTransId="{4F37D929-45B2-4A24-9E1C-C5C244532A18}" sibTransId="{12802037-CD5E-4209-AC66-3FA58551053B}"/>
    <dgm:cxn modelId="{AD7806AE-4848-4DE5-9E32-41A63D19504B}" type="presOf" srcId="{5BD26A1C-3B6D-4D19-9D69-7F33E47047E8}" destId="{B8021EC2-A5F7-4049-86AD-65F3FD71ED35}" srcOrd="0" destOrd="0" presId="urn:microsoft.com/office/officeart/2005/8/layout/vList2"/>
    <dgm:cxn modelId="{66F550CC-F136-451C-82B2-9CB036243146}" srcId="{5719B73C-5894-4B4D-A945-A384B53AAED0}" destId="{DF4976A5-1713-4B0C-9541-0DECFCF57AB1}" srcOrd="2" destOrd="0" parTransId="{D185B06F-9CC5-4B02-B6A6-61A9FEAF52E4}" sibTransId="{924A17E7-A531-4192-95D7-DAB16A2BB057}"/>
    <dgm:cxn modelId="{B0D643E6-6B2D-4157-82CF-F2C71052FF38}" srcId="{5719B73C-5894-4B4D-A945-A384B53AAED0}" destId="{FD3A0CD3-3C1D-43F4-A554-2692BF6D5CFD}" srcOrd="1" destOrd="0" parTransId="{2CA053AD-2710-46C9-AEDC-354711AFF4DB}" sibTransId="{1A5CFA77-CCD7-40C5-859C-5054A3381274}"/>
    <dgm:cxn modelId="{D70E9EFC-15C7-46E7-9B6D-37AB98074E7D}" type="presOf" srcId="{AA07A7D1-342B-48B2-807E-EFE05A9997E4}" destId="{0D211C10-9024-4362-9872-74E4B6D99B3A}" srcOrd="0" destOrd="0" presId="urn:microsoft.com/office/officeart/2005/8/layout/vList2"/>
    <dgm:cxn modelId="{336FC5FF-49C3-4126-A462-1ABC6CA00502}" type="presParOf" srcId="{B5793F4A-AA7E-4EAB-994C-67E00CC439EC}" destId="{E20D1FA8-8FFE-4BAF-9F80-DB6BC1AF1983}" srcOrd="0" destOrd="0" presId="urn:microsoft.com/office/officeart/2005/8/layout/vList2"/>
    <dgm:cxn modelId="{C45E7DA6-01EF-4240-877B-F6189F9789BE}" type="presParOf" srcId="{B5793F4A-AA7E-4EAB-994C-67E00CC439EC}" destId="{D7011BAE-1035-4D33-A7CD-B740F550BE14}" srcOrd="1" destOrd="0" presId="urn:microsoft.com/office/officeart/2005/8/layout/vList2"/>
    <dgm:cxn modelId="{934ADD00-09F9-4A05-9F33-7502C7FEA7E2}" type="presParOf" srcId="{B5793F4A-AA7E-4EAB-994C-67E00CC439EC}" destId="{818A86D4-E1CB-4606-81B4-051594FB9685}" srcOrd="2" destOrd="0" presId="urn:microsoft.com/office/officeart/2005/8/layout/vList2"/>
    <dgm:cxn modelId="{B747C27C-FABB-4025-91F7-7244D889E4EF}" type="presParOf" srcId="{B5793F4A-AA7E-4EAB-994C-67E00CC439EC}" destId="{C896EC8D-B18D-4B61-8124-B535B329F273}" srcOrd="3" destOrd="0" presId="urn:microsoft.com/office/officeart/2005/8/layout/vList2"/>
    <dgm:cxn modelId="{33E6AE6E-52F9-480B-AC79-CBCCA11D5BC3}" type="presParOf" srcId="{B5793F4A-AA7E-4EAB-994C-67E00CC439EC}" destId="{EF0670B4-2CEA-444C-A2BD-7E4443604C06}" srcOrd="4" destOrd="0" presId="urn:microsoft.com/office/officeart/2005/8/layout/vList2"/>
    <dgm:cxn modelId="{65A8BCBD-FECF-4168-B2A8-BA011C77E178}" type="presParOf" srcId="{B5793F4A-AA7E-4EAB-994C-67E00CC439EC}" destId="{B874DCE8-652B-4DB9-B442-27FC7AA9AE20}" srcOrd="5" destOrd="0" presId="urn:microsoft.com/office/officeart/2005/8/layout/vList2"/>
    <dgm:cxn modelId="{A454CFF4-BBE2-46CF-B916-5645CE158C1E}" type="presParOf" srcId="{B5793F4A-AA7E-4EAB-994C-67E00CC439EC}" destId="{B2948587-63D5-40C8-8B31-85232D771691}" srcOrd="6" destOrd="0" presId="urn:microsoft.com/office/officeart/2005/8/layout/vList2"/>
    <dgm:cxn modelId="{B051EA4D-A0E6-4A1D-8E12-1703CE73C477}" type="presParOf" srcId="{B5793F4A-AA7E-4EAB-994C-67E00CC439EC}" destId="{8E486B90-C763-4873-9498-7BD89F101AAD}" srcOrd="7" destOrd="0" presId="urn:microsoft.com/office/officeart/2005/8/layout/vList2"/>
    <dgm:cxn modelId="{1BEE7C9F-5413-4EF2-92BA-2EAA1152505D}" type="presParOf" srcId="{B5793F4A-AA7E-4EAB-994C-67E00CC439EC}" destId="{0D211C10-9024-4362-9872-74E4B6D99B3A}" srcOrd="8" destOrd="0" presId="urn:microsoft.com/office/officeart/2005/8/layout/vList2"/>
    <dgm:cxn modelId="{A4EE0B25-1B43-4E18-9A16-1C5B4F11E8F8}" type="presParOf" srcId="{B5793F4A-AA7E-4EAB-994C-67E00CC439EC}" destId="{BF07A87D-8ACF-4943-AE90-090D5F8F225E}" srcOrd="9" destOrd="0" presId="urn:microsoft.com/office/officeart/2005/8/layout/vList2"/>
    <dgm:cxn modelId="{38AD336C-220F-44FF-A950-89CE0E4F70EB}" type="presParOf" srcId="{B5793F4A-AA7E-4EAB-994C-67E00CC439EC}" destId="{B8021EC2-A5F7-4049-86AD-65F3FD71ED35}" srcOrd="10" destOrd="0" presId="urn:microsoft.com/office/officeart/2005/8/layout/vList2"/>
    <dgm:cxn modelId="{00698AB9-DBB1-46A4-B823-671C48D2EAD2}" type="presParOf" srcId="{B5793F4A-AA7E-4EAB-994C-67E00CC439EC}" destId="{AFD32F90-F7C9-4019-AE61-EA766DA516A1}" srcOrd="11" destOrd="0" presId="urn:microsoft.com/office/officeart/2005/8/layout/vList2"/>
    <dgm:cxn modelId="{B5AC3BBD-C79E-48B8-B5FE-17DA5EB59D2B}" type="presParOf" srcId="{B5793F4A-AA7E-4EAB-994C-67E00CC439EC}" destId="{8FA98B8D-0369-46FF-9F79-6FB6E5F113E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9D78A6-DE9A-4F9F-8FA7-5F6CF37147B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86C9D6D-4AD1-43F7-A8F5-73FF3EBBDE2C}">
      <dgm:prSet/>
      <dgm:spPr/>
      <dgm:t>
        <a:bodyPr/>
        <a:lstStyle/>
        <a:p>
          <a:pPr>
            <a:lnSpc>
              <a:spcPct val="100000"/>
            </a:lnSpc>
          </a:pPr>
          <a:r>
            <a:rPr lang="es-ES" b="0" i="0" dirty="0"/>
            <a:t>la interfaz de software es la interfaz de línea de comandos (CLI) que permite a los usuarios interactuar con la herramienta para gestionar claves API. Los usuarios interactúan con esta interfaz a través de comandos y opciones ingresados en la terminal o línea de comandos de su sistema operativo.</a:t>
          </a:r>
          <a:endParaRPr lang="en-US" dirty="0"/>
        </a:p>
      </dgm:t>
    </dgm:pt>
    <dgm:pt modelId="{BFE074B2-AA2B-4D07-AF4E-6F5A2C8F271A}" type="parTrans" cxnId="{798D2D9C-0CB9-4D24-BAEE-1EDD20552FA1}">
      <dgm:prSet/>
      <dgm:spPr/>
      <dgm:t>
        <a:bodyPr/>
        <a:lstStyle/>
        <a:p>
          <a:endParaRPr lang="en-US"/>
        </a:p>
      </dgm:t>
    </dgm:pt>
    <dgm:pt modelId="{9464539E-B002-482C-9712-243E6F10B014}" type="sibTrans" cxnId="{798D2D9C-0CB9-4D24-BAEE-1EDD20552FA1}">
      <dgm:prSet/>
      <dgm:spPr/>
      <dgm:t>
        <a:bodyPr/>
        <a:lstStyle/>
        <a:p>
          <a:endParaRPr lang="en-US"/>
        </a:p>
      </dgm:t>
    </dgm:pt>
    <dgm:pt modelId="{93583DB7-7104-4F72-8BD0-C2B3163F4CDA}">
      <dgm:prSet custT="1"/>
      <dgm:spPr/>
      <dgm:t>
        <a:bodyPr/>
        <a:lstStyle/>
        <a:p>
          <a:pPr>
            <a:lnSpc>
              <a:spcPct val="100000"/>
            </a:lnSpc>
          </a:pPr>
          <a:r>
            <a:rPr lang="es-ES" sz="1400" b="0" i="0" dirty="0"/>
            <a:t>La interfaz de software proporciona una forma conveniente de ejecutar acciones como generar nuevas claves API, listar las claves existentes, obtener el valor de una clave específica, establecer el valor de una nueva clave, y eliminar claves existentes.</a:t>
          </a:r>
          <a:endParaRPr lang="en-US" sz="1400" dirty="0"/>
        </a:p>
      </dgm:t>
    </dgm:pt>
    <dgm:pt modelId="{83EF1BBD-A887-4F31-8046-373B4A1ED587}" type="parTrans" cxnId="{8D66D898-36E5-4500-8BBB-CBFB5A3204E9}">
      <dgm:prSet/>
      <dgm:spPr/>
      <dgm:t>
        <a:bodyPr/>
        <a:lstStyle/>
        <a:p>
          <a:endParaRPr lang="en-US"/>
        </a:p>
      </dgm:t>
    </dgm:pt>
    <dgm:pt modelId="{36E7DBCF-F59A-4702-8862-2C5987E74BB3}" type="sibTrans" cxnId="{8D66D898-36E5-4500-8BBB-CBFB5A3204E9}">
      <dgm:prSet/>
      <dgm:spPr/>
      <dgm:t>
        <a:bodyPr/>
        <a:lstStyle/>
        <a:p>
          <a:endParaRPr lang="en-US"/>
        </a:p>
      </dgm:t>
    </dgm:pt>
    <dgm:pt modelId="{3966DF20-418B-4FAB-BD32-3D210DFC652E}" type="pres">
      <dgm:prSet presAssocID="{B99D78A6-DE9A-4F9F-8FA7-5F6CF37147B3}" presName="root" presStyleCnt="0">
        <dgm:presLayoutVars>
          <dgm:dir/>
          <dgm:resizeHandles val="exact"/>
        </dgm:presLayoutVars>
      </dgm:prSet>
      <dgm:spPr/>
    </dgm:pt>
    <dgm:pt modelId="{3C221842-4082-4983-9C54-130AF3259D4B}" type="pres">
      <dgm:prSet presAssocID="{486C9D6D-4AD1-43F7-A8F5-73FF3EBBDE2C}" presName="compNode" presStyleCnt="0"/>
      <dgm:spPr/>
    </dgm:pt>
    <dgm:pt modelId="{0DD1BDF9-EB2C-4AD7-9EB1-F025D2FB3D77}" type="pres">
      <dgm:prSet presAssocID="{486C9D6D-4AD1-43F7-A8F5-73FF3EBBDE2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agrama de flujo"/>
        </a:ext>
      </dgm:extLst>
    </dgm:pt>
    <dgm:pt modelId="{7E9AF7AF-58B5-435B-A3AB-956E29969458}" type="pres">
      <dgm:prSet presAssocID="{486C9D6D-4AD1-43F7-A8F5-73FF3EBBDE2C}" presName="spaceRect" presStyleCnt="0"/>
      <dgm:spPr/>
    </dgm:pt>
    <dgm:pt modelId="{CDF00B7A-D787-40C3-BFAB-5E9A96286C16}" type="pres">
      <dgm:prSet presAssocID="{486C9D6D-4AD1-43F7-A8F5-73FF3EBBDE2C}" presName="textRect" presStyleLbl="revTx" presStyleIdx="0" presStyleCnt="2" custScaleX="116220" custScaleY="196351">
        <dgm:presLayoutVars>
          <dgm:chMax val="1"/>
          <dgm:chPref val="1"/>
        </dgm:presLayoutVars>
      </dgm:prSet>
      <dgm:spPr/>
    </dgm:pt>
    <dgm:pt modelId="{06920698-CAD4-432F-88C0-A6A9C566E30B}" type="pres">
      <dgm:prSet presAssocID="{9464539E-B002-482C-9712-243E6F10B014}" presName="sibTrans" presStyleCnt="0"/>
      <dgm:spPr/>
    </dgm:pt>
    <dgm:pt modelId="{F757D558-3B32-4D43-8F3E-D1C620CA4D22}" type="pres">
      <dgm:prSet presAssocID="{93583DB7-7104-4F72-8BD0-C2B3163F4CDA}" presName="compNode" presStyleCnt="0"/>
      <dgm:spPr/>
    </dgm:pt>
    <dgm:pt modelId="{039AD1E3-534E-4B05-9323-69FD3BD59643}" type="pres">
      <dgm:prSet presAssocID="{93583DB7-7104-4F72-8BD0-C2B3163F4CD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ve"/>
        </a:ext>
      </dgm:extLst>
    </dgm:pt>
    <dgm:pt modelId="{17D5D90E-C4AF-488F-8004-8EE092FF6030}" type="pres">
      <dgm:prSet presAssocID="{93583DB7-7104-4F72-8BD0-C2B3163F4CDA}" presName="spaceRect" presStyleCnt="0"/>
      <dgm:spPr/>
    </dgm:pt>
    <dgm:pt modelId="{AF603D50-C82E-4F99-9613-4B4AB21322FA}" type="pres">
      <dgm:prSet presAssocID="{93583DB7-7104-4F72-8BD0-C2B3163F4CDA}" presName="textRect" presStyleLbl="revTx" presStyleIdx="1" presStyleCnt="2" custScaleX="115899" custScaleY="152441" custLinFactNeighborX="-5747" custLinFactNeighborY="-16933">
        <dgm:presLayoutVars>
          <dgm:chMax val="1"/>
          <dgm:chPref val="1"/>
        </dgm:presLayoutVars>
      </dgm:prSet>
      <dgm:spPr/>
    </dgm:pt>
  </dgm:ptLst>
  <dgm:cxnLst>
    <dgm:cxn modelId="{11662B4B-9EA7-4B00-9091-15B11AF3D46B}" type="presOf" srcId="{B99D78A6-DE9A-4F9F-8FA7-5F6CF37147B3}" destId="{3966DF20-418B-4FAB-BD32-3D210DFC652E}" srcOrd="0" destOrd="0" presId="urn:microsoft.com/office/officeart/2018/2/layout/IconLabelList"/>
    <dgm:cxn modelId="{04928E6E-2291-47A0-92AC-F941B9E8209D}" type="presOf" srcId="{93583DB7-7104-4F72-8BD0-C2B3163F4CDA}" destId="{AF603D50-C82E-4F99-9613-4B4AB21322FA}" srcOrd="0" destOrd="0" presId="urn:microsoft.com/office/officeart/2018/2/layout/IconLabelList"/>
    <dgm:cxn modelId="{8D66D898-36E5-4500-8BBB-CBFB5A3204E9}" srcId="{B99D78A6-DE9A-4F9F-8FA7-5F6CF37147B3}" destId="{93583DB7-7104-4F72-8BD0-C2B3163F4CDA}" srcOrd="1" destOrd="0" parTransId="{83EF1BBD-A887-4F31-8046-373B4A1ED587}" sibTransId="{36E7DBCF-F59A-4702-8862-2C5987E74BB3}"/>
    <dgm:cxn modelId="{798D2D9C-0CB9-4D24-BAEE-1EDD20552FA1}" srcId="{B99D78A6-DE9A-4F9F-8FA7-5F6CF37147B3}" destId="{486C9D6D-4AD1-43F7-A8F5-73FF3EBBDE2C}" srcOrd="0" destOrd="0" parTransId="{BFE074B2-AA2B-4D07-AF4E-6F5A2C8F271A}" sibTransId="{9464539E-B002-482C-9712-243E6F10B014}"/>
    <dgm:cxn modelId="{695534FE-F136-430B-8C2E-2024C6D35FEE}" type="presOf" srcId="{486C9D6D-4AD1-43F7-A8F5-73FF3EBBDE2C}" destId="{CDF00B7A-D787-40C3-BFAB-5E9A96286C16}" srcOrd="0" destOrd="0" presId="urn:microsoft.com/office/officeart/2018/2/layout/IconLabelList"/>
    <dgm:cxn modelId="{31A405B5-B0F9-414C-AF5F-367C4D6FFF1E}" type="presParOf" srcId="{3966DF20-418B-4FAB-BD32-3D210DFC652E}" destId="{3C221842-4082-4983-9C54-130AF3259D4B}" srcOrd="0" destOrd="0" presId="urn:microsoft.com/office/officeart/2018/2/layout/IconLabelList"/>
    <dgm:cxn modelId="{7C561C09-9430-48DE-BEA6-C31316C90237}" type="presParOf" srcId="{3C221842-4082-4983-9C54-130AF3259D4B}" destId="{0DD1BDF9-EB2C-4AD7-9EB1-F025D2FB3D77}" srcOrd="0" destOrd="0" presId="urn:microsoft.com/office/officeart/2018/2/layout/IconLabelList"/>
    <dgm:cxn modelId="{4C7C21BD-148B-45E8-B81B-F47D34A3E8F3}" type="presParOf" srcId="{3C221842-4082-4983-9C54-130AF3259D4B}" destId="{7E9AF7AF-58B5-435B-A3AB-956E29969458}" srcOrd="1" destOrd="0" presId="urn:microsoft.com/office/officeart/2018/2/layout/IconLabelList"/>
    <dgm:cxn modelId="{BE212631-BEA6-4AFB-80ED-942FD1FACC88}" type="presParOf" srcId="{3C221842-4082-4983-9C54-130AF3259D4B}" destId="{CDF00B7A-D787-40C3-BFAB-5E9A96286C16}" srcOrd="2" destOrd="0" presId="urn:microsoft.com/office/officeart/2018/2/layout/IconLabelList"/>
    <dgm:cxn modelId="{25EAD1A0-63B2-4807-BA2C-153433329F8D}" type="presParOf" srcId="{3966DF20-418B-4FAB-BD32-3D210DFC652E}" destId="{06920698-CAD4-432F-88C0-A6A9C566E30B}" srcOrd="1" destOrd="0" presId="urn:microsoft.com/office/officeart/2018/2/layout/IconLabelList"/>
    <dgm:cxn modelId="{85F14195-02D0-4FA8-BB53-A7524D3D486F}" type="presParOf" srcId="{3966DF20-418B-4FAB-BD32-3D210DFC652E}" destId="{F757D558-3B32-4D43-8F3E-D1C620CA4D22}" srcOrd="2" destOrd="0" presId="urn:microsoft.com/office/officeart/2018/2/layout/IconLabelList"/>
    <dgm:cxn modelId="{C8858495-942B-4CCF-A794-819C6B313A0C}" type="presParOf" srcId="{F757D558-3B32-4D43-8F3E-D1C620CA4D22}" destId="{039AD1E3-534E-4B05-9323-69FD3BD59643}" srcOrd="0" destOrd="0" presId="urn:microsoft.com/office/officeart/2018/2/layout/IconLabelList"/>
    <dgm:cxn modelId="{634D7F56-1B39-4C4D-89C5-D96010B89D84}" type="presParOf" srcId="{F757D558-3B32-4D43-8F3E-D1C620CA4D22}" destId="{17D5D90E-C4AF-488F-8004-8EE092FF6030}" srcOrd="1" destOrd="0" presId="urn:microsoft.com/office/officeart/2018/2/layout/IconLabelList"/>
    <dgm:cxn modelId="{A9DFB55C-2F2E-49F7-ADB7-FD998601713B}" type="presParOf" srcId="{F757D558-3B32-4D43-8F3E-D1C620CA4D22}" destId="{AF603D50-C82E-4F99-9613-4B4AB21322F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81E97CF-F3AE-4D21-B1F0-5D4C87C17E75}" type="doc">
      <dgm:prSet loTypeId="urn:microsoft.com/office/officeart/2016/7/layout/LinearArrowProcessNumbered" loCatId="process" qsTypeId="urn:microsoft.com/office/officeart/2005/8/quickstyle/simple1" qsCatId="simple" csTypeId="urn:microsoft.com/office/officeart/2005/8/colors/accent1_2" csCatId="accent1"/>
      <dgm:spPr/>
      <dgm:t>
        <a:bodyPr/>
        <a:lstStyle/>
        <a:p>
          <a:endParaRPr lang="en-US"/>
        </a:p>
      </dgm:t>
    </dgm:pt>
    <dgm:pt modelId="{150E2F72-A607-491F-ADA9-84E2D5D07A5F}">
      <dgm:prSet custT="1"/>
      <dgm:spPr/>
      <dgm:t>
        <a:bodyPr/>
        <a:lstStyle/>
        <a:p>
          <a:r>
            <a:rPr lang="es-ES" sz="1400" b="1" i="0" dirty="0"/>
            <a:t>Claves API: </a:t>
          </a:r>
          <a:r>
            <a:rPr lang="es-ES" sz="1400" b="0" i="0" dirty="0"/>
            <a:t>Son como llaves digitales que permiten el acceso a servicios en línea de manera segura. Nuestro sistema puede generar estas claves de forma rápida y segura para que puedas utilizarlas en tus aplicaciones y servicios.</a:t>
          </a:r>
          <a:endParaRPr lang="en-US" sz="1400" dirty="0"/>
        </a:p>
      </dgm:t>
    </dgm:pt>
    <dgm:pt modelId="{3F29E78F-66D6-4F66-82CE-007D8A5B7C52}" type="parTrans" cxnId="{C78EB545-5C70-455D-8B25-AD652EEDE500}">
      <dgm:prSet/>
      <dgm:spPr/>
      <dgm:t>
        <a:bodyPr/>
        <a:lstStyle/>
        <a:p>
          <a:endParaRPr lang="en-US"/>
        </a:p>
      </dgm:t>
    </dgm:pt>
    <dgm:pt modelId="{5C10A843-B2EE-4CE3-A320-F271C1FC7C9E}" type="sibTrans" cxnId="{C78EB545-5C70-455D-8B25-AD652EEDE500}">
      <dgm:prSet phldrT="1" phldr="0"/>
      <dgm:spPr/>
      <dgm:t>
        <a:bodyPr/>
        <a:lstStyle/>
        <a:p>
          <a:r>
            <a:rPr lang="en-US"/>
            <a:t>1</a:t>
          </a:r>
        </a:p>
      </dgm:t>
    </dgm:pt>
    <dgm:pt modelId="{4ED5398F-0549-48F7-9A92-EF8230089091}">
      <dgm:prSet custT="1"/>
      <dgm:spPr/>
      <dgm:t>
        <a:bodyPr/>
        <a:lstStyle/>
        <a:p>
          <a:r>
            <a:rPr lang="es-ES" sz="1600" b="1" i="0" dirty="0"/>
            <a:t>Listado de claves API: </a:t>
          </a:r>
          <a:r>
            <a:rPr lang="es-ES" sz="1600" b="0" i="0" dirty="0"/>
            <a:t>Te ofrecemos la posibilidad de ver todas las claves API que has generado anteriormente. Esto te permite tener un control completo sobre tus claves y facilita su gestión.</a:t>
          </a:r>
          <a:endParaRPr lang="en-US" sz="1600" dirty="0"/>
        </a:p>
      </dgm:t>
    </dgm:pt>
    <dgm:pt modelId="{35DAB37D-FFBB-436E-9567-FAA05CB886EB}" type="parTrans" cxnId="{3771E7A2-7B2B-4174-9E76-3021C9A8F70C}">
      <dgm:prSet/>
      <dgm:spPr/>
      <dgm:t>
        <a:bodyPr/>
        <a:lstStyle/>
        <a:p>
          <a:endParaRPr lang="en-US"/>
        </a:p>
      </dgm:t>
    </dgm:pt>
    <dgm:pt modelId="{FC697656-94FE-4E79-8283-C35328265A43}" type="sibTrans" cxnId="{3771E7A2-7B2B-4174-9E76-3021C9A8F70C}">
      <dgm:prSet phldrT="2" phldr="0"/>
      <dgm:spPr/>
      <dgm:t>
        <a:bodyPr/>
        <a:lstStyle/>
        <a:p>
          <a:r>
            <a:rPr lang="en-US"/>
            <a:t>2</a:t>
          </a:r>
        </a:p>
      </dgm:t>
    </dgm:pt>
    <dgm:pt modelId="{113C93C9-4E49-429F-A30A-8E43CA6D9D22}">
      <dgm:prSet custT="1"/>
      <dgm:spPr/>
      <dgm:t>
        <a:bodyPr/>
        <a:lstStyle/>
        <a:p>
          <a:r>
            <a:rPr lang="es-ES" sz="1400" b="1" i="0" dirty="0"/>
            <a:t>Obtención de valores de claves API: </a:t>
          </a:r>
          <a:r>
            <a:rPr lang="es-ES" sz="1400" b="0" i="0" dirty="0"/>
            <a:t>Con solo proporcionar el nombre o identificador de una clave API específica, podrás obtener fácilmente su valor asociado. Esto te permite acceder a la información necesaria de manera rápida y sencilla.</a:t>
          </a:r>
          <a:endParaRPr lang="en-US" sz="1400" dirty="0"/>
        </a:p>
      </dgm:t>
    </dgm:pt>
    <dgm:pt modelId="{CEADBF20-45DE-4DC1-BB92-DE1FD4F1DD9B}" type="parTrans" cxnId="{F5A33554-4DE3-4093-97F6-78498A29457F}">
      <dgm:prSet/>
      <dgm:spPr/>
      <dgm:t>
        <a:bodyPr/>
        <a:lstStyle/>
        <a:p>
          <a:endParaRPr lang="en-US"/>
        </a:p>
      </dgm:t>
    </dgm:pt>
    <dgm:pt modelId="{E0324BE7-0703-4088-B48F-FD7BDB2A443B}" type="sibTrans" cxnId="{F5A33554-4DE3-4093-97F6-78498A29457F}">
      <dgm:prSet phldrT="3" phldr="0"/>
      <dgm:spPr/>
      <dgm:t>
        <a:bodyPr/>
        <a:lstStyle/>
        <a:p>
          <a:r>
            <a:rPr lang="en-US"/>
            <a:t>3</a:t>
          </a:r>
        </a:p>
      </dgm:t>
    </dgm:pt>
    <dgm:pt modelId="{BCDFC28B-CDF8-42F1-86F2-CC6AEAB39093}">
      <dgm:prSet custT="1"/>
      <dgm:spPr/>
      <dgm:t>
        <a:bodyPr/>
        <a:lstStyle/>
        <a:p>
          <a:r>
            <a:rPr lang="es-ES" sz="1400" b="1" i="0" dirty="0"/>
            <a:t>Establecimiento de valores de claves API: </a:t>
          </a:r>
          <a:r>
            <a:rPr lang="es-ES" sz="1400" b="0" i="0" dirty="0"/>
            <a:t>Puedes establecer el valor de nuevas claves API o actualizar el valor de las existentes según tus necesidades. Esto te da flexibilidad para ajustar tus claves según los cambios en tus aplicaciones o servicios.</a:t>
          </a:r>
          <a:endParaRPr lang="en-US" sz="1400" dirty="0"/>
        </a:p>
      </dgm:t>
    </dgm:pt>
    <dgm:pt modelId="{57CF3B5B-F3DD-4FB3-A90E-5E7D2CFA238C}" type="parTrans" cxnId="{644284E0-C982-487B-BF9B-D5204DC32ADC}">
      <dgm:prSet/>
      <dgm:spPr/>
      <dgm:t>
        <a:bodyPr/>
        <a:lstStyle/>
        <a:p>
          <a:endParaRPr lang="en-US"/>
        </a:p>
      </dgm:t>
    </dgm:pt>
    <dgm:pt modelId="{E4445769-FE7E-40D6-8E5C-2FA80192D830}" type="sibTrans" cxnId="{644284E0-C982-487B-BF9B-D5204DC32ADC}">
      <dgm:prSet phldrT="4" phldr="0"/>
      <dgm:spPr/>
      <dgm:t>
        <a:bodyPr/>
        <a:lstStyle/>
        <a:p>
          <a:r>
            <a:rPr lang="en-US"/>
            <a:t>4</a:t>
          </a:r>
        </a:p>
      </dgm:t>
    </dgm:pt>
    <dgm:pt modelId="{F966C007-BB1F-4269-9DDC-B3584BDB9FB6}">
      <dgm:prSet/>
      <dgm:spPr/>
      <dgm:t>
        <a:bodyPr/>
        <a:lstStyle/>
        <a:p>
          <a:r>
            <a:rPr lang="es-ES" b="1" i="0" dirty="0"/>
            <a:t>Eliminación de claves API: </a:t>
          </a:r>
          <a:r>
            <a:rPr lang="es-ES" b="0" i="0" dirty="0"/>
            <a:t>Si una clave API ya no es necesaria, puedes eliminarla fácilmente de nuestro sistema. Esto te ayuda a mantener un entorno limpio y seguro, eliminando claves no utilizadas.</a:t>
          </a:r>
          <a:endParaRPr lang="en-US" dirty="0"/>
        </a:p>
      </dgm:t>
    </dgm:pt>
    <dgm:pt modelId="{E76D1C03-32F4-4008-86A1-B21DD648848E}" type="parTrans" cxnId="{229E4B0E-8A6D-4B60-848D-29A790355148}">
      <dgm:prSet/>
      <dgm:spPr/>
      <dgm:t>
        <a:bodyPr/>
        <a:lstStyle/>
        <a:p>
          <a:endParaRPr lang="en-US"/>
        </a:p>
      </dgm:t>
    </dgm:pt>
    <dgm:pt modelId="{4F3E55DF-011E-4703-B20E-7A38542D5D87}" type="sibTrans" cxnId="{229E4B0E-8A6D-4B60-848D-29A790355148}">
      <dgm:prSet phldrT="5" phldr="0"/>
      <dgm:spPr/>
      <dgm:t>
        <a:bodyPr/>
        <a:lstStyle/>
        <a:p>
          <a:r>
            <a:rPr lang="en-US"/>
            <a:t>5</a:t>
          </a:r>
        </a:p>
      </dgm:t>
    </dgm:pt>
    <dgm:pt modelId="{FDCB6E6F-6C2F-46E4-A312-EC713375E9E0}" type="pres">
      <dgm:prSet presAssocID="{381E97CF-F3AE-4D21-B1F0-5D4C87C17E75}" presName="linearFlow" presStyleCnt="0">
        <dgm:presLayoutVars>
          <dgm:dir/>
          <dgm:animLvl val="lvl"/>
          <dgm:resizeHandles val="exact"/>
        </dgm:presLayoutVars>
      </dgm:prSet>
      <dgm:spPr/>
    </dgm:pt>
    <dgm:pt modelId="{3D9559B1-1BCA-4AA1-99F1-5B426140A313}" type="pres">
      <dgm:prSet presAssocID="{150E2F72-A607-491F-ADA9-84E2D5D07A5F}" presName="compositeNode" presStyleCnt="0"/>
      <dgm:spPr/>
    </dgm:pt>
    <dgm:pt modelId="{44646D9E-8632-4438-8018-59B62C7CAC3F}" type="pres">
      <dgm:prSet presAssocID="{150E2F72-A607-491F-ADA9-84E2D5D07A5F}" presName="parTx" presStyleLbl="node1" presStyleIdx="0" presStyleCnt="0">
        <dgm:presLayoutVars>
          <dgm:chMax val="0"/>
          <dgm:chPref val="0"/>
          <dgm:bulletEnabled val="1"/>
        </dgm:presLayoutVars>
      </dgm:prSet>
      <dgm:spPr/>
    </dgm:pt>
    <dgm:pt modelId="{1CBC8AE9-38E0-4C79-A9D2-F64549873957}" type="pres">
      <dgm:prSet presAssocID="{150E2F72-A607-491F-ADA9-84E2D5D07A5F}" presName="parSh" presStyleCnt="0"/>
      <dgm:spPr/>
    </dgm:pt>
    <dgm:pt modelId="{0C92FB1D-EB26-484A-A171-DC4052DEAF17}" type="pres">
      <dgm:prSet presAssocID="{150E2F72-A607-491F-ADA9-84E2D5D07A5F}" presName="lineNode" presStyleLbl="alignAccFollowNode1" presStyleIdx="0" presStyleCnt="15"/>
      <dgm:spPr/>
    </dgm:pt>
    <dgm:pt modelId="{46430FA6-43AE-4D91-B9F1-F540A40A5188}" type="pres">
      <dgm:prSet presAssocID="{150E2F72-A607-491F-ADA9-84E2D5D07A5F}" presName="lineArrowNode" presStyleLbl="alignAccFollowNode1" presStyleIdx="1" presStyleCnt="15"/>
      <dgm:spPr/>
    </dgm:pt>
    <dgm:pt modelId="{27DEDD92-B0E1-4C94-BAAE-91BF30927047}" type="pres">
      <dgm:prSet presAssocID="{5C10A843-B2EE-4CE3-A320-F271C1FC7C9E}" presName="sibTransNodeCircle" presStyleLbl="alignNode1" presStyleIdx="0" presStyleCnt="5">
        <dgm:presLayoutVars>
          <dgm:chMax val="0"/>
          <dgm:bulletEnabled/>
        </dgm:presLayoutVars>
      </dgm:prSet>
      <dgm:spPr/>
    </dgm:pt>
    <dgm:pt modelId="{534CD44D-DDEA-488C-B3B2-960E682E825F}" type="pres">
      <dgm:prSet presAssocID="{5C10A843-B2EE-4CE3-A320-F271C1FC7C9E}" presName="spacerBetweenCircleAndCallout" presStyleCnt="0">
        <dgm:presLayoutVars/>
      </dgm:prSet>
      <dgm:spPr/>
    </dgm:pt>
    <dgm:pt modelId="{97C44EAB-96C4-4F66-A4CF-2D4F8DBEA81A}" type="pres">
      <dgm:prSet presAssocID="{150E2F72-A607-491F-ADA9-84E2D5D07A5F}" presName="nodeText" presStyleLbl="alignAccFollowNode1" presStyleIdx="2" presStyleCnt="15">
        <dgm:presLayoutVars>
          <dgm:bulletEnabled val="1"/>
        </dgm:presLayoutVars>
      </dgm:prSet>
      <dgm:spPr/>
    </dgm:pt>
    <dgm:pt modelId="{8E44DF05-8FCF-41AA-9408-3F659676DCC9}" type="pres">
      <dgm:prSet presAssocID="{5C10A843-B2EE-4CE3-A320-F271C1FC7C9E}" presName="sibTransComposite" presStyleCnt="0"/>
      <dgm:spPr/>
    </dgm:pt>
    <dgm:pt modelId="{504DDD8E-C0C1-46A2-ADC3-35309A9C72E9}" type="pres">
      <dgm:prSet presAssocID="{4ED5398F-0549-48F7-9A92-EF8230089091}" presName="compositeNode" presStyleCnt="0"/>
      <dgm:spPr/>
    </dgm:pt>
    <dgm:pt modelId="{E02F22FC-EAEA-4CDA-818A-7898FB9301BD}" type="pres">
      <dgm:prSet presAssocID="{4ED5398F-0549-48F7-9A92-EF8230089091}" presName="parTx" presStyleLbl="node1" presStyleIdx="0" presStyleCnt="0">
        <dgm:presLayoutVars>
          <dgm:chMax val="0"/>
          <dgm:chPref val="0"/>
          <dgm:bulletEnabled val="1"/>
        </dgm:presLayoutVars>
      </dgm:prSet>
      <dgm:spPr/>
    </dgm:pt>
    <dgm:pt modelId="{89ECF800-DC44-4C52-B01B-1AAD62998FB4}" type="pres">
      <dgm:prSet presAssocID="{4ED5398F-0549-48F7-9A92-EF8230089091}" presName="parSh" presStyleCnt="0"/>
      <dgm:spPr/>
    </dgm:pt>
    <dgm:pt modelId="{954E37DA-3C78-43A4-BFB3-B56A0B619E6F}" type="pres">
      <dgm:prSet presAssocID="{4ED5398F-0549-48F7-9A92-EF8230089091}" presName="lineNode" presStyleLbl="alignAccFollowNode1" presStyleIdx="3" presStyleCnt="15"/>
      <dgm:spPr/>
    </dgm:pt>
    <dgm:pt modelId="{7630076F-C428-459E-91D6-53C8BF29841B}" type="pres">
      <dgm:prSet presAssocID="{4ED5398F-0549-48F7-9A92-EF8230089091}" presName="lineArrowNode" presStyleLbl="alignAccFollowNode1" presStyleIdx="4" presStyleCnt="15"/>
      <dgm:spPr/>
    </dgm:pt>
    <dgm:pt modelId="{02FDAB4F-8B58-4AF7-A662-C05D661D7273}" type="pres">
      <dgm:prSet presAssocID="{FC697656-94FE-4E79-8283-C35328265A43}" presName="sibTransNodeCircle" presStyleLbl="alignNode1" presStyleIdx="1" presStyleCnt="5">
        <dgm:presLayoutVars>
          <dgm:chMax val="0"/>
          <dgm:bulletEnabled/>
        </dgm:presLayoutVars>
      </dgm:prSet>
      <dgm:spPr/>
    </dgm:pt>
    <dgm:pt modelId="{40E9A88F-D9D9-4A3E-AEE7-7C239F52A93C}" type="pres">
      <dgm:prSet presAssocID="{FC697656-94FE-4E79-8283-C35328265A43}" presName="spacerBetweenCircleAndCallout" presStyleCnt="0">
        <dgm:presLayoutVars/>
      </dgm:prSet>
      <dgm:spPr/>
    </dgm:pt>
    <dgm:pt modelId="{AA055716-6F21-4DFC-A991-B56A6D6200D4}" type="pres">
      <dgm:prSet presAssocID="{4ED5398F-0549-48F7-9A92-EF8230089091}" presName="nodeText" presStyleLbl="alignAccFollowNode1" presStyleIdx="5" presStyleCnt="15">
        <dgm:presLayoutVars>
          <dgm:bulletEnabled val="1"/>
        </dgm:presLayoutVars>
      </dgm:prSet>
      <dgm:spPr/>
    </dgm:pt>
    <dgm:pt modelId="{0EFAD81F-8F83-45A6-9195-546B575D3EFD}" type="pres">
      <dgm:prSet presAssocID="{FC697656-94FE-4E79-8283-C35328265A43}" presName="sibTransComposite" presStyleCnt="0"/>
      <dgm:spPr/>
    </dgm:pt>
    <dgm:pt modelId="{70E410CC-16AD-4FD6-883A-F7B3376AAC6E}" type="pres">
      <dgm:prSet presAssocID="{113C93C9-4E49-429F-A30A-8E43CA6D9D22}" presName="compositeNode" presStyleCnt="0"/>
      <dgm:spPr/>
    </dgm:pt>
    <dgm:pt modelId="{65DD1FFC-8AF1-4408-971C-2EA07E176142}" type="pres">
      <dgm:prSet presAssocID="{113C93C9-4E49-429F-A30A-8E43CA6D9D22}" presName="parTx" presStyleLbl="node1" presStyleIdx="0" presStyleCnt="0">
        <dgm:presLayoutVars>
          <dgm:chMax val="0"/>
          <dgm:chPref val="0"/>
          <dgm:bulletEnabled val="1"/>
        </dgm:presLayoutVars>
      </dgm:prSet>
      <dgm:spPr/>
    </dgm:pt>
    <dgm:pt modelId="{A6566045-E910-4B44-9CDE-6AADCDCE446D}" type="pres">
      <dgm:prSet presAssocID="{113C93C9-4E49-429F-A30A-8E43CA6D9D22}" presName="parSh" presStyleCnt="0"/>
      <dgm:spPr/>
    </dgm:pt>
    <dgm:pt modelId="{68DA2078-44F0-4E04-9649-EEB452B29F8F}" type="pres">
      <dgm:prSet presAssocID="{113C93C9-4E49-429F-A30A-8E43CA6D9D22}" presName="lineNode" presStyleLbl="alignAccFollowNode1" presStyleIdx="6" presStyleCnt="15"/>
      <dgm:spPr/>
    </dgm:pt>
    <dgm:pt modelId="{6712BC19-FBB3-4783-A04B-33AB1C673110}" type="pres">
      <dgm:prSet presAssocID="{113C93C9-4E49-429F-A30A-8E43CA6D9D22}" presName="lineArrowNode" presStyleLbl="alignAccFollowNode1" presStyleIdx="7" presStyleCnt="15"/>
      <dgm:spPr/>
    </dgm:pt>
    <dgm:pt modelId="{25485637-873F-4A10-99A4-113721695572}" type="pres">
      <dgm:prSet presAssocID="{E0324BE7-0703-4088-B48F-FD7BDB2A443B}" presName="sibTransNodeCircle" presStyleLbl="alignNode1" presStyleIdx="2" presStyleCnt="5">
        <dgm:presLayoutVars>
          <dgm:chMax val="0"/>
          <dgm:bulletEnabled/>
        </dgm:presLayoutVars>
      </dgm:prSet>
      <dgm:spPr/>
    </dgm:pt>
    <dgm:pt modelId="{68C83F46-EA3C-4F8C-9ECC-AE386CBDE424}" type="pres">
      <dgm:prSet presAssocID="{E0324BE7-0703-4088-B48F-FD7BDB2A443B}" presName="spacerBetweenCircleAndCallout" presStyleCnt="0">
        <dgm:presLayoutVars/>
      </dgm:prSet>
      <dgm:spPr/>
    </dgm:pt>
    <dgm:pt modelId="{37CF3DCC-855B-47A1-9AA5-FC55E47E7BE6}" type="pres">
      <dgm:prSet presAssocID="{113C93C9-4E49-429F-A30A-8E43CA6D9D22}" presName="nodeText" presStyleLbl="alignAccFollowNode1" presStyleIdx="8" presStyleCnt="15">
        <dgm:presLayoutVars>
          <dgm:bulletEnabled val="1"/>
        </dgm:presLayoutVars>
      </dgm:prSet>
      <dgm:spPr/>
    </dgm:pt>
    <dgm:pt modelId="{8F69286F-C055-46AA-99B2-E7215321B213}" type="pres">
      <dgm:prSet presAssocID="{E0324BE7-0703-4088-B48F-FD7BDB2A443B}" presName="sibTransComposite" presStyleCnt="0"/>
      <dgm:spPr/>
    </dgm:pt>
    <dgm:pt modelId="{61215A0C-7923-43A4-9E85-A6C8674E13BC}" type="pres">
      <dgm:prSet presAssocID="{BCDFC28B-CDF8-42F1-86F2-CC6AEAB39093}" presName="compositeNode" presStyleCnt="0"/>
      <dgm:spPr/>
    </dgm:pt>
    <dgm:pt modelId="{89D81963-BE51-4D13-A92D-37DED5ACE9C9}" type="pres">
      <dgm:prSet presAssocID="{BCDFC28B-CDF8-42F1-86F2-CC6AEAB39093}" presName="parTx" presStyleLbl="node1" presStyleIdx="0" presStyleCnt="0">
        <dgm:presLayoutVars>
          <dgm:chMax val="0"/>
          <dgm:chPref val="0"/>
          <dgm:bulletEnabled val="1"/>
        </dgm:presLayoutVars>
      </dgm:prSet>
      <dgm:spPr/>
    </dgm:pt>
    <dgm:pt modelId="{345F1EAB-9B98-4B33-AD3A-59264B7E6A3D}" type="pres">
      <dgm:prSet presAssocID="{BCDFC28B-CDF8-42F1-86F2-CC6AEAB39093}" presName="parSh" presStyleCnt="0"/>
      <dgm:spPr/>
    </dgm:pt>
    <dgm:pt modelId="{2D0A5692-E683-4F58-876B-F562EC308514}" type="pres">
      <dgm:prSet presAssocID="{BCDFC28B-CDF8-42F1-86F2-CC6AEAB39093}" presName="lineNode" presStyleLbl="alignAccFollowNode1" presStyleIdx="9" presStyleCnt="15"/>
      <dgm:spPr/>
    </dgm:pt>
    <dgm:pt modelId="{EF3242BD-23E8-404D-9942-23F1F78218B1}" type="pres">
      <dgm:prSet presAssocID="{BCDFC28B-CDF8-42F1-86F2-CC6AEAB39093}" presName="lineArrowNode" presStyleLbl="alignAccFollowNode1" presStyleIdx="10" presStyleCnt="15"/>
      <dgm:spPr/>
    </dgm:pt>
    <dgm:pt modelId="{CE02A109-B9E3-4DC1-9696-FF3AC4B648A2}" type="pres">
      <dgm:prSet presAssocID="{E4445769-FE7E-40D6-8E5C-2FA80192D830}" presName="sibTransNodeCircle" presStyleLbl="alignNode1" presStyleIdx="3" presStyleCnt="5">
        <dgm:presLayoutVars>
          <dgm:chMax val="0"/>
          <dgm:bulletEnabled/>
        </dgm:presLayoutVars>
      </dgm:prSet>
      <dgm:spPr/>
    </dgm:pt>
    <dgm:pt modelId="{58D8A02F-596F-4E6A-B33C-0E08D2FFE9FE}" type="pres">
      <dgm:prSet presAssocID="{E4445769-FE7E-40D6-8E5C-2FA80192D830}" presName="spacerBetweenCircleAndCallout" presStyleCnt="0">
        <dgm:presLayoutVars/>
      </dgm:prSet>
      <dgm:spPr/>
    </dgm:pt>
    <dgm:pt modelId="{12C0AC14-027C-434B-98D2-E30FCC3721EA}" type="pres">
      <dgm:prSet presAssocID="{BCDFC28B-CDF8-42F1-86F2-CC6AEAB39093}" presName="nodeText" presStyleLbl="alignAccFollowNode1" presStyleIdx="11" presStyleCnt="15">
        <dgm:presLayoutVars>
          <dgm:bulletEnabled val="1"/>
        </dgm:presLayoutVars>
      </dgm:prSet>
      <dgm:spPr/>
    </dgm:pt>
    <dgm:pt modelId="{EE59D944-9872-4427-BA8A-9DF515AF8BAD}" type="pres">
      <dgm:prSet presAssocID="{E4445769-FE7E-40D6-8E5C-2FA80192D830}" presName="sibTransComposite" presStyleCnt="0"/>
      <dgm:spPr/>
    </dgm:pt>
    <dgm:pt modelId="{E712936F-F43B-46BF-8D45-9FF0B6CCB1CF}" type="pres">
      <dgm:prSet presAssocID="{F966C007-BB1F-4269-9DDC-B3584BDB9FB6}" presName="compositeNode" presStyleCnt="0"/>
      <dgm:spPr/>
    </dgm:pt>
    <dgm:pt modelId="{9BA069C3-F7F9-4358-83AF-ADFFBC831B07}" type="pres">
      <dgm:prSet presAssocID="{F966C007-BB1F-4269-9DDC-B3584BDB9FB6}" presName="parTx" presStyleLbl="node1" presStyleIdx="0" presStyleCnt="0">
        <dgm:presLayoutVars>
          <dgm:chMax val="0"/>
          <dgm:chPref val="0"/>
          <dgm:bulletEnabled val="1"/>
        </dgm:presLayoutVars>
      </dgm:prSet>
      <dgm:spPr/>
    </dgm:pt>
    <dgm:pt modelId="{9D385565-8974-48B4-AF22-1E7860C33600}" type="pres">
      <dgm:prSet presAssocID="{F966C007-BB1F-4269-9DDC-B3584BDB9FB6}" presName="parSh" presStyleCnt="0"/>
      <dgm:spPr/>
    </dgm:pt>
    <dgm:pt modelId="{D1F9C0FE-53E8-4CE0-BE10-9A16500BFA7B}" type="pres">
      <dgm:prSet presAssocID="{F966C007-BB1F-4269-9DDC-B3584BDB9FB6}" presName="lineNode" presStyleLbl="alignAccFollowNode1" presStyleIdx="12" presStyleCnt="15"/>
      <dgm:spPr/>
    </dgm:pt>
    <dgm:pt modelId="{0B7F7079-5525-45FB-9C3E-881BA7704945}" type="pres">
      <dgm:prSet presAssocID="{F966C007-BB1F-4269-9DDC-B3584BDB9FB6}" presName="lineArrowNode" presStyleLbl="alignAccFollowNode1" presStyleIdx="13" presStyleCnt="15"/>
      <dgm:spPr/>
    </dgm:pt>
    <dgm:pt modelId="{B4F9D774-270E-4C04-8C6A-CF30D08E4EC3}" type="pres">
      <dgm:prSet presAssocID="{4F3E55DF-011E-4703-B20E-7A38542D5D87}" presName="sibTransNodeCircle" presStyleLbl="alignNode1" presStyleIdx="4" presStyleCnt="5">
        <dgm:presLayoutVars>
          <dgm:chMax val="0"/>
          <dgm:bulletEnabled/>
        </dgm:presLayoutVars>
      </dgm:prSet>
      <dgm:spPr/>
    </dgm:pt>
    <dgm:pt modelId="{90D2D747-1D1A-439C-959D-AD7239F7A0DB}" type="pres">
      <dgm:prSet presAssocID="{4F3E55DF-011E-4703-B20E-7A38542D5D87}" presName="spacerBetweenCircleAndCallout" presStyleCnt="0">
        <dgm:presLayoutVars/>
      </dgm:prSet>
      <dgm:spPr/>
    </dgm:pt>
    <dgm:pt modelId="{74568415-E2BB-41E9-84F2-7CFDAB089181}" type="pres">
      <dgm:prSet presAssocID="{F966C007-BB1F-4269-9DDC-B3584BDB9FB6}" presName="nodeText" presStyleLbl="alignAccFollowNode1" presStyleIdx="14" presStyleCnt="15">
        <dgm:presLayoutVars>
          <dgm:bulletEnabled val="1"/>
        </dgm:presLayoutVars>
      </dgm:prSet>
      <dgm:spPr/>
    </dgm:pt>
  </dgm:ptLst>
  <dgm:cxnLst>
    <dgm:cxn modelId="{8CD47B07-1B8E-4D48-BB37-9A305F0C954E}" type="presOf" srcId="{113C93C9-4E49-429F-A30A-8E43CA6D9D22}" destId="{37CF3DCC-855B-47A1-9AA5-FC55E47E7BE6}" srcOrd="0" destOrd="0" presId="urn:microsoft.com/office/officeart/2016/7/layout/LinearArrowProcessNumbered"/>
    <dgm:cxn modelId="{229E4B0E-8A6D-4B60-848D-29A790355148}" srcId="{381E97CF-F3AE-4D21-B1F0-5D4C87C17E75}" destId="{F966C007-BB1F-4269-9DDC-B3584BDB9FB6}" srcOrd="4" destOrd="0" parTransId="{E76D1C03-32F4-4008-86A1-B21DD648848E}" sibTransId="{4F3E55DF-011E-4703-B20E-7A38542D5D87}"/>
    <dgm:cxn modelId="{DF6C7A17-600E-40F5-8A77-35B877E2B56F}" type="presOf" srcId="{E4445769-FE7E-40D6-8E5C-2FA80192D830}" destId="{CE02A109-B9E3-4DC1-9696-FF3AC4B648A2}" srcOrd="0" destOrd="0" presId="urn:microsoft.com/office/officeart/2016/7/layout/LinearArrowProcessNumbered"/>
    <dgm:cxn modelId="{B0718224-4534-4099-A0AD-C3A0691B2D19}" type="presOf" srcId="{4ED5398F-0549-48F7-9A92-EF8230089091}" destId="{AA055716-6F21-4DFC-A991-B56A6D6200D4}" srcOrd="0" destOrd="0" presId="urn:microsoft.com/office/officeart/2016/7/layout/LinearArrowProcessNumbered"/>
    <dgm:cxn modelId="{6441342D-3CEE-4525-9989-396D319FCB25}" type="presOf" srcId="{BCDFC28B-CDF8-42F1-86F2-CC6AEAB39093}" destId="{12C0AC14-027C-434B-98D2-E30FCC3721EA}" srcOrd="0" destOrd="0" presId="urn:microsoft.com/office/officeart/2016/7/layout/LinearArrowProcessNumbered"/>
    <dgm:cxn modelId="{0634825B-FCD6-4D62-ACD4-F1FD8DEF4C10}" type="presOf" srcId="{5C10A843-B2EE-4CE3-A320-F271C1FC7C9E}" destId="{27DEDD92-B0E1-4C94-BAAE-91BF30927047}" srcOrd="0" destOrd="0" presId="urn:microsoft.com/office/officeart/2016/7/layout/LinearArrowProcessNumbered"/>
    <dgm:cxn modelId="{1337C241-AF9B-4EA4-8D2F-6140E2DE401F}" type="presOf" srcId="{F966C007-BB1F-4269-9DDC-B3584BDB9FB6}" destId="{74568415-E2BB-41E9-84F2-7CFDAB089181}" srcOrd="0" destOrd="0" presId="urn:microsoft.com/office/officeart/2016/7/layout/LinearArrowProcessNumbered"/>
    <dgm:cxn modelId="{C78EB545-5C70-455D-8B25-AD652EEDE500}" srcId="{381E97CF-F3AE-4D21-B1F0-5D4C87C17E75}" destId="{150E2F72-A607-491F-ADA9-84E2D5D07A5F}" srcOrd="0" destOrd="0" parTransId="{3F29E78F-66D6-4F66-82CE-007D8A5B7C52}" sibTransId="{5C10A843-B2EE-4CE3-A320-F271C1FC7C9E}"/>
    <dgm:cxn modelId="{DDEE0847-6C89-4184-99FA-F799DA65D13F}" type="presOf" srcId="{4F3E55DF-011E-4703-B20E-7A38542D5D87}" destId="{B4F9D774-270E-4C04-8C6A-CF30D08E4EC3}" srcOrd="0" destOrd="0" presId="urn:microsoft.com/office/officeart/2016/7/layout/LinearArrowProcessNumbered"/>
    <dgm:cxn modelId="{AC12A96C-DC39-4500-A050-2F93130747C6}" type="presOf" srcId="{381E97CF-F3AE-4D21-B1F0-5D4C87C17E75}" destId="{FDCB6E6F-6C2F-46E4-A312-EC713375E9E0}" srcOrd="0" destOrd="0" presId="urn:microsoft.com/office/officeart/2016/7/layout/LinearArrowProcessNumbered"/>
    <dgm:cxn modelId="{F5A33554-4DE3-4093-97F6-78498A29457F}" srcId="{381E97CF-F3AE-4D21-B1F0-5D4C87C17E75}" destId="{113C93C9-4E49-429F-A30A-8E43CA6D9D22}" srcOrd="2" destOrd="0" parTransId="{CEADBF20-45DE-4DC1-BB92-DE1FD4F1DD9B}" sibTransId="{E0324BE7-0703-4088-B48F-FD7BDB2A443B}"/>
    <dgm:cxn modelId="{98ABC384-208B-4A46-8007-01B7BCF939BB}" type="presOf" srcId="{150E2F72-A607-491F-ADA9-84E2D5D07A5F}" destId="{97C44EAB-96C4-4F66-A4CF-2D4F8DBEA81A}" srcOrd="0" destOrd="0" presId="urn:microsoft.com/office/officeart/2016/7/layout/LinearArrowProcessNumbered"/>
    <dgm:cxn modelId="{FF627286-D06A-44D5-A079-F3B1F30B8A32}" type="presOf" srcId="{E0324BE7-0703-4088-B48F-FD7BDB2A443B}" destId="{25485637-873F-4A10-99A4-113721695572}" srcOrd="0" destOrd="0" presId="urn:microsoft.com/office/officeart/2016/7/layout/LinearArrowProcessNumbered"/>
    <dgm:cxn modelId="{3771E7A2-7B2B-4174-9E76-3021C9A8F70C}" srcId="{381E97CF-F3AE-4D21-B1F0-5D4C87C17E75}" destId="{4ED5398F-0549-48F7-9A92-EF8230089091}" srcOrd="1" destOrd="0" parTransId="{35DAB37D-FFBB-436E-9567-FAA05CB886EB}" sibTransId="{FC697656-94FE-4E79-8283-C35328265A43}"/>
    <dgm:cxn modelId="{9A85C7DE-047C-4DB3-B58A-C92B210AEBE0}" type="presOf" srcId="{FC697656-94FE-4E79-8283-C35328265A43}" destId="{02FDAB4F-8B58-4AF7-A662-C05D661D7273}" srcOrd="0" destOrd="0" presId="urn:microsoft.com/office/officeart/2016/7/layout/LinearArrowProcessNumbered"/>
    <dgm:cxn modelId="{644284E0-C982-487B-BF9B-D5204DC32ADC}" srcId="{381E97CF-F3AE-4D21-B1F0-5D4C87C17E75}" destId="{BCDFC28B-CDF8-42F1-86F2-CC6AEAB39093}" srcOrd="3" destOrd="0" parTransId="{57CF3B5B-F3DD-4FB3-A90E-5E7D2CFA238C}" sibTransId="{E4445769-FE7E-40D6-8E5C-2FA80192D830}"/>
    <dgm:cxn modelId="{52E2C4BA-8258-4659-982A-E460D661E30F}" type="presParOf" srcId="{FDCB6E6F-6C2F-46E4-A312-EC713375E9E0}" destId="{3D9559B1-1BCA-4AA1-99F1-5B426140A313}" srcOrd="0" destOrd="0" presId="urn:microsoft.com/office/officeart/2016/7/layout/LinearArrowProcessNumbered"/>
    <dgm:cxn modelId="{BB089156-BB10-4D96-B123-7D0FCCA22C7A}" type="presParOf" srcId="{3D9559B1-1BCA-4AA1-99F1-5B426140A313}" destId="{44646D9E-8632-4438-8018-59B62C7CAC3F}" srcOrd="0" destOrd="0" presId="urn:microsoft.com/office/officeart/2016/7/layout/LinearArrowProcessNumbered"/>
    <dgm:cxn modelId="{4558C750-FF65-4091-9306-F838B2BBF746}" type="presParOf" srcId="{3D9559B1-1BCA-4AA1-99F1-5B426140A313}" destId="{1CBC8AE9-38E0-4C79-A9D2-F64549873957}" srcOrd="1" destOrd="0" presId="urn:microsoft.com/office/officeart/2016/7/layout/LinearArrowProcessNumbered"/>
    <dgm:cxn modelId="{28BE46C4-F914-4EAC-B1CD-4EA55F715D0B}" type="presParOf" srcId="{1CBC8AE9-38E0-4C79-A9D2-F64549873957}" destId="{0C92FB1D-EB26-484A-A171-DC4052DEAF17}" srcOrd="0" destOrd="0" presId="urn:microsoft.com/office/officeart/2016/7/layout/LinearArrowProcessNumbered"/>
    <dgm:cxn modelId="{0EF8FE38-8B33-4843-AC82-4A0B96425176}" type="presParOf" srcId="{1CBC8AE9-38E0-4C79-A9D2-F64549873957}" destId="{46430FA6-43AE-4D91-B9F1-F540A40A5188}" srcOrd="1" destOrd="0" presId="urn:microsoft.com/office/officeart/2016/7/layout/LinearArrowProcessNumbered"/>
    <dgm:cxn modelId="{4437785F-52A7-4555-B945-D86E2EE16CCD}" type="presParOf" srcId="{1CBC8AE9-38E0-4C79-A9D2-F64549873957}" destId="{27DEDD92-B0E1-4C94-BAAE-91BF30927047}" srcOrd="2" destOrd="0" presId="urn:microsoft.com/office/officeart/2016/7/layout/LinearArrowProcessNumbered"/>
    <dgm:cxn modelId="{8EA06AE7-A76B-4AA0-8A8B-46E40BCADAFD}" type="presParOf" srcId="{1CBC8AE9-38E0-4C79-A9D2-F64549873957}" destId="{534CD44D-DDEA-488C-B3B2-960E682E825F}" srcOrd="3" destOrd="0" presId="urn:microsoft.com/office/officeart/2016/7/layout/LinearArrowProcessNumbered"/>
    <dgm:cxn modelId="{F6F1F912-DCF1-4D44-9220-DD73D1CB0F84}" type="presParOf" srcId="{3D9559B1-1BCA-4AA1-99F1-5B426140A313}" destId="{97C44EAB-96C4-4F66-A4CF-2D4F8DBEA81A}" srcOrd="2" destOrd="0" presId="urn:microsoft.com/office/officeart/2016/7/layout/LinearArrowProcessNumbered"/>
    <dgm:cxn modelId="{BF49B18B-504D-4E87-87DB-864D0E3C7E7B}" type="presParOf" srcId="{FDCB6E6F-6C2F-46E4-A312-EC713375E9E0}" destId="{8E44DF05-8FCF-41AA-9408-3F659676DCC9}" srcOrd="1" destOrd="0" presId="urn:microsoft.com/office/officeart/2016/7/layout/LinearArrowProcessNumbered"/>
    <dgm:cxn modelId="{1AAEECAF-D8D3-4537-BB11-944D27335578}" type="presParOf" srcId="{FDCB6E6F-6C2F-46E4-A312-EC713375E9E0}" destId="{504DDD8E-C0C1-46A2-ADC3-35309A9C72E9}" srcOrd="2" destOrd="0" presId="urn:microsoft.com/office/officeart/2016/7/layout/LinearArrowProcessNumbered"/>
    <dgm:cxn modelId="{43243BDB-52A9-4357-A97D-83D42ACF0498}" type="presParOf" srcId="{504DDD8E-C0C1-46A2-ADC3-35309A9C72E9}" destId="{E02F22FC-EAEA-4CDA-818A-7898FB9301BD}" srcOrd="0" destOrd="0" presId="urn:microsoft.com/office/officeart/2016/7/layout/LinearArrowProcessNumbered"/>
    <dgm:cxn modelId="{CC364A86-A7BB-437B-A76C-D12788DF542D}" type="presParOf" srcId="{504DDD8E-C0C1-46A2-ADC3-35309A9C72E9}" destId="{89ECF800-DC44-4C52-B01B-1AAD62998FB4}" srcOrd="1" destOrd="0" presId="urn:microsoft.com/office/officeart/2016/7/layout/LinearArrowProcessNumbered"/>
    <dgm:cxn modelId="{C0F63BDC-2CBA-4809-84BB-1CF473473E72}" type="presParOf" srcId="{89ECF800-DC44-4C52-B01B-1AAD62998FB4}" destId="{954E37DA-3C78-43A4-BFB3-B56A0B619E6F}" srcOrd="0" destOrd="0" presId="urn:microsoft.com/office/officeart/2016/7/layout/LinearArrowProcessNumbered"/>
    <dgm:cxn modelId="{CDB9083B-2443-4C00-99B5-E2021706E648}" type="presParOf" srcId="{89ECF800-DC44-4C52-B01B-1AAD62998FB4}" destId="{7630076F-C428-459E-91D6-53C8BF29841B}" srcOrd="1" destOrd="0" presId="urn:microsoft.com/office/officeart/2016/7/layout/LinearArrowProcessNumbered"/>
    <dgm:cxn modelId="{87AB75AE-77D1-4722-8D40-6648F6FC5641}" type="presParOf" srcId="{89ECF800-DC44-4C52-B01B-1AAD62998FB4}" destId="{02FDAB4F-8B58-4AF7-A662-C05D661D7273}" srcOrd="2" destOrd="0" presId="urn:microsoft.com/office/officeart/2016/7/layout/LinearArrowProcessNumbered"/>
    <dgm:cxn modelId="{D123C806-8757-4D4D-A332-EB757B9B37B2}" type="presParOf" srcId="{89ECF800-DC44-4C52-B01B-1AAD62998FB4}" destId="{40E9A88F-D9D9-4A3E-AEE7-7C239F52A93C}" srcOrd="3" destOrd="0" presId="urn:microsoft.com/office/officeart/2016/7/layout/LinearArrowProcessNumbered"/>
    <dgm:cxn modelId="{86A8F678-533B-4A98-91CB-EEA954FA5FDF}" type="presParOf" srcId="{504DDD8E-C0C1-46A2-ADC3-35309A9C72E9}" destId="{AA055716-6F21-4DFC-A991-B56A6D6200D4}" srcOrd="2" destOrd="0" presId="urn:microsoft.com/office/officeart/2016/7/layout/LinearArrowProcessNumbered"/>
    <dgm:cxn modelId="{B915CD8D-2D9A-4FEF-8379-A3CC4ADD6E1C}" type="presParOf" srcId="{FDCB6E6F-6C2F-46E4-A312-EC713375E9E0}" destId="{0EFAD81F-8F83-45A6-9195-546B575D3EFD}" srcOrd="3" destOrd="0" presId="urn:microsoft.com/office/officeart/2016/7/layout/LinearArrowProcessNumbered"/>
    <dgm:cxn modelId="{8517A551-25EB-4F2E-954E-01C2C8AE816E}" type="presParOf" srcId="{FDCB6E6F-6C2F-46E4-A312-EC713375E9E0}" destId="{70E410CC-16AD-4FD6-883A-F7B3376AAC6E}" srcOrd="4" destOrd="0" presId="urn:microsoft.com/office/officeart/2016/7/layout/LinearArrowProcessNumbered"/>
    <dgm:cxn modelId="{FA4BC8FF-EA3F-45CD-8465-C7C3DC267935}" type="presParOf" srcId="{70E410CC-16AD-4FD6-883A-F7B3376AAC6E}" destId="{65DD1FFC-8AF1-4408-971C-2EA07E176142}" srcOrd="0" destOrd="0" presId="urn:microsoft.com/office/officeart/2016/7/layout/LinearArrowProcessNumbered"/>
    <dgm:cxn modelId="{F081BAE1-46F7-4A40-83F7-B4F10ABBF127}" type="presParOf" srcId="{70E410CC-16AD-4FD6-883A-F7B3376AAC6E}" destId="{A6566045-E910-4B44-9CDE-6AADCDCE446D}" srcOrd="1" destOrd="0" presId="urn:microsoft.com/office/officeart/2016/7/layout/LinearArrowProcessNumbered"/>
    <dgm:cxn modelId="{439EDF9C-98C0-43AD-9DB2-6A944B2D1016}" type="presParOf" srcId="{A6566045-E910-4B44-9CDE-6AADCDCE446D}" destId="{68DA2078-44F0-4E04-9649-EEB452B29F8F}" srcOrd="0" destOrd="0" presId="urn:microsoft.com/office/officeart/2016/7/layout/LinearArrowProcessNumbered"/>
    <dgm:cxn modelId="{5B336CC1-62A8-43F3-8642-8C8A60025A98}" type="presParOf" srcId="{A6566045-E910-4B44-9CDE-6AADCDCE446D}" destId="{6712BC19-FBB3-4783-A04B-33AB1C673110}" srcOrd="1" destOrd="0" presId="urn:microsoft.com/office/officeart/2016/7/layout/LinearArrowProcessNumbered"/>
    <dgm:cxn modelId="{7AC562D6-92B4-4EC7-9678-4D41F89559C7}" type="presParOf" srcId="{A6566045-E910-4B44-9CDE-6AADCDCE446D}" destId="{25485637-873F-4A10-99A4-113721695572}" srcOrd="2" destOrd="0" presId="urn:microsoft.com/office/officeart/2016/7/layout/LinearArrowProcessNumbered"/>
    <dgm:cxn modelId="{A23E0B91-5E2E-4F81-AB9A-61B0816D95AD}" type="presParOf" srcId="{A6566045-E910-4B44-9CDE-6AADCDCE446D}" destId="{68C83F46-EA3C-4F8C-9ECC-AE386CBDE424}" srcOrd="3" destOrd="0" presId="urn:microsoft.com/office/officeart/2016/7/layout/LinearArrowProcessNumbered"/>
    <dgm:cxn modelId="{E903A5C4-7FCC-4E6C-9FEE-65371825EC11}" type="presParOf" srcId="{70E410CC-16AD-4FD6-883A-F7B3376AAC6E}" destId="{37CF3DCC-855B-47A1-9AA5-FC55E47E7BE6}" srcOrd="2" destOrd="0" presId="urn:microsoft.com/office/officeart/2016/7/layout/LinearArrowProcessNumbered"/>
    <dgm:cxn modelId="{76D8F0EA-3B2D-437B-9EBD-BBA1B92B1074}" type="presParOf" srcId="{FDCB6E6F-6C2F-46E4-A312-EC713375E9E0}" destId="{8F69286F-C055-46AA-99B2-E7215321B213}" srcOrd="5" destOrd="0" presId="urn:microsoft.com/office/officeart/2016/7/layout/LinearArrowProcessNumbered"/>
    <dgm:cxn modelId="{1B38EB8B-AF58-47E6-979E-A215A1696F0B}" type="presParOf" srcId="{FDCB6E6F-6C2F-46E4-A312-EC713375E9E0}" destId="{61215A0C-7923-43A4-9E85-A6C8674E13BC}" srcOrd="6" destOrd="0" presId="urn:microsoft.com/office/officeart/2016/7/layout/LinearArrowProcessNumbered"/>
    <dgm:cxn modelId="{2C6216D8-007A-467A-8718-AE7B14A6F7AE}" type="presParOf" srcId="{61215A0C-7923-43A4-9E85-A6C8674E13BC}" destId="{89D81963-BE51-4D13-A92D-37DED5ACE9C9}" srcOrd="0" destOrd="0" presId="urn:microsoft.com/office/officeart/2016/7/layout/LinearArrowProcessNumbered"/>
    <dgm:cxn modelId="{9CB81A30-616A-41AF-9ACE-090C1505E4C7}" type="presParOf" srcId="{61215A0C-7923-43A4-9E85-A6C8674E13BC}" destId="{345F1EAB-9B98-4B33-AD3A-59264B7E6A3D}" srcOrd="1" destOrd="0" presId="urn:microsoft.com/office/officeart/2016/7/layout/LinearArrowProcessNumbered"/>
    <dgm:cxn modelId="{615538FB-2F17-419C-8ED4-010DFEDD2395}" type="presParOf" srcId="{345F1EAB-9B98-4B33-AD3A-59264B7E6A3D}" destId="{2D0A5692-E683-4F58-876B-F562EC308514}" srcOrd="0" destOrd="0" presId="urn:microsoft.com/office/officeart/2016/7/layout/LinearArrowProcessNumbered"/>
    <dgm:cxn modelId="{4979FDCC-230F-43A0-B373-D931854A125F}" type="presParOf" srcId="{345F1EAB-9B98-4B33-AD3A-59264B7E6A3D}" destId="{EF3242BD-23E8-404D-9942-23F1F78218B1}" srcOrd="1" destOrd="0" presId="urn:microsoft.com/office/officeart/2016/7/layout/LinearArrowProcessNumbered"/>
    <dgm:cxn modelId="{058F411C-22C1-485D-80FE-B81F1CFEF1C8}" type="presParOf" srcId="{345F1EAB-9B98-4B33-AD3A-59264B7E6A3D}" destId="{CE02A109-B9E3-4DC1-9696-FF3AC4B648A2}" srcOrd="2" destOrd="0" presId="urn:microsoft.com/office/officeart/2016/7/layout/LinearArrowProcessNumbered"/>
    <dgm:cxn modelId="{4D4978E2-85F4-45D5-B2E1-27AC61D77DC2}" type="presParOf" srcId="{345F1EAB-9B98-4B33-AD3A-59264B7E6A3D}" destId="{58D8A02F-596F-4E6A-B33C-0E08D2FFE9FE}" srcOrd="3" destOrd="0" presId="urn:microsoft.com/office/officeart/2016/7/layout/LinearArrowProcessNumbered"/>
    <dgm:cxn modelId="{C4A09079-BC1B-4243-B632-A5117890D1AF}" type="presParOf" srcId="{61215A0C-7923-43A4-9E85-A6C8674E13BC}" destId="{12C0AC14-027C-434B-98D2-E30FCC3721EA}" srcOrd="2" destOrd="0" presId="urn:microsoft.com/office/officeart/2016/7/layout/LinearArrowProcessNumbered"/>
    <dgm:cxn modelId="{8E4057E0-C4C3-4852-AE77-61B10564D0BD}" type="presParOf" srcId="{FDCB6E6F-6C2F-46E4-A312-EC713375E9E0}" destId="{EE59D944-9872-4427-BA8A-9DF515AF8BAD}" srcOrd="7" destOrd="0" presId="urn:microsoft.com/office/officeart/2016/7/layout/LinearArrowProcessNumbered"/>
    <dgm:cxn modelId="{098C3D4E-F7E6-4D7B-AD2B-05228B137B8A}" type="presParOf" srcId="{FDCB6E6F-6C2F-46E4-A312-EC713375E9E0}" destId="{E712936F-F43B-46BF-8D45-9FF0B6CCB1CF}" srcOrd="8" destOrd="0" presId="urn:microsoft.com/office/officeart/2016/7/layout/LinearArrowProcessNumbered"/>
    <dgm:cxn modelId="{6B0108CB-0017-46BF-91D3-A2AB5B145795}" type="presParOf" srcId="{E712936F-F43B-46BF-8D45-9FF0B6CCB1CF}" destId="{9BA069C3-F7F9-4358-83AF-ADFFBC831B07}" srcOrd="0" destOrd="0" presId="urn:microsoft.com/office/officeart/2016/7/layout/LinearArrowProcessNumbered"/>
    <dgm:cxn modelId="{B24B39BB-F453-4086-9654-B1B7519FD85D}" type="presParOf" srcId="{E712936F-F43B-46BF-8D45-9FF0B6CCB1CF}" destId="{9D385565-8974-48B4-AF22-1E7860C33600}" srcOrd="1" destOrd="0" presId="urn:microsoft.com/office/officeart/2016/7/layout/LinearArrowProcessNumbered"/>
    <dgm:cxn modelId="{3152EB34-F799-4D16-B685-5143EEB11114}" type="presParOf" srcId="{9D385565-8974-48B4-AF22-1E7860C33600}" destId="{D1F9C0FE-53E8-4CE0-BE10-9A16500BFA7B}" srcOrd="0" destOrd="0" presId="urn:microsoft.com/office/officeart/2016/7/layout/LinearArrowProcessNumbered"/>
    <dgm:cxn modelId="{79EE3DB0-7474-4B11-8448-86BE3B9F67CB}" type="presParOf" srcId="{9D385565-8974-48B4-AF22-1E7860C33600}" destId="{0B7F7079-5525-45FB-9C3E-881BA7704945}" srcOrd="1" destOrd="0" presId="urn:microsoft.com/office/officeart/2016/7/layout/LinearArrowProcessNumbered"/>
    <dgm:cxn modelId="{4A804558-8FB8-45E8-890E-01D88D5F3E58}" type="presParOf" srcId="{9D385565-8974-48B4-AF22-1E7860C33600}" destId="{B4F9D774-270E-4C04-8C6A-CF30D08E4EC3}" srcOrd="2" destOrd="0" presId="urn:microsoft.com/office/officeart/2016/7/layout/LinearArrowProcessNumbered"/>
    <dgm:cxn modelId="{DAA2A411-D9D6-4AA2-9476-83F6E32E25BD}" type="presParOf" srcId="{9D385565-8974-48B4-AF22-1E7860C33600}" destId="{90D2D747-1D1A-439C-959D-AD7239F7A0DB}" srcOrd="3" destOrd="0" presId="urn:microsoft.com/office/officeart/2016/7/layout/LinearArrowProcessNumbered"/>
    <dgm:cxn modelId="{71EEF1BB-F330-4BD9-A2C1-DA9E1F60E2C6}" type="presParOf" srcId="{E712936F-F43B-46BF-8D45-9FF0B6CCB1CF}" destId="{74568415-E2BB-41E9-84F2-7CFDAB089181}"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8DA283D-5CF0-4048-B4F2-50E95C30BCD4}"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9A47B7AF-E630-4AB1-8182-509DD199254B}">
      <dgm:prSet custT="1"/>
      <dgm:spPr/>
      <dgm:t>
        <a:bodyPr/>
        <a:lstStyle/>
        <a:p>
          <a:r>
            <a:rPr lang="es-ES" sz="1800" b="0" i="0" dirty="0"/>
            <a:t>Identificador del Requerimiento: RF-01</a:t>
          </a:r>
          <a:endParaRPr lang="en-US" sz="1800" dirty="0"/>
        </a:p>
      </dgm:t>
    </dgm:pt>
    <dgm:pt modelId="{4E78A510-B5B0-42C8-B459-24F3BF06EB45}" type="parTrans" cxnId="{37A0E7FA-B9EE-4596-B04F-757244AFEF84}">
      <dgm:prSet/>
      <dgm:spPr/>
      <dgm:t>
        <a:bodyPr/>
        <a:lstStyle/>
        <a:p>
          <a:endParaRPr lang="en-US"/>
        </a:p>
      </dgm:t>
    </dgm:pt>
    <dgm:pt modelId="{39612440-4198-40F2-943F-C8206EE24D54}" type="sibTrans" cxnId="{37A0E7FA-B9EE-4596-B04F-757244AFEF84}">
      <dgm:prSet/>
      <dgm:spPr/>
      <dgm:t>
        <a:bodyPr/>
        <a:lstStyle/>
        <a:p>
          <a:endParaRPr lang="en-US"/>
        </a:p>
      </dgm:t>
    </dgm:pt>
    <dgm:pt modelId="{0056B0FC-E634-434A-9946-B851E5915F58}">
      <dgm:prSet custT="1"/>
      <dgm:spPr/>
      <dgm:t>
        <a:bodyPr/>
        <a:lstStyle/>
        <a:p>
          <a:r>
            <a:rPr lang="es-ES" sz="1800" b="0" i="0" dirty="0"/>
            <a:t>Nombre del Requerimiento: Autenticación de usuarios</a:t>
          </a:r>
          <a:endParaRPr lang="en-US" sz="1800" dirty="0"/>
        </a:p>
      </dgm:t>
    </dgm:pt>
    <dgm:pt modelId="{92C9F397-D354-4E04-87D5-944C60AA803C}" type="parTrans" cxnId="{D45FBD3E-2538-4949-8E17-41623E4E40AF}">
      <dgm:prSet/>
      <dgm:spPr/>
      <dgm:t>
        <a:bodyPr/>
        <a:lstStyle/>
        <a:p>
          <a:endParaRPr lang="en-US"/>
        </a:p>
      </dgm:t>
    </dgm:pt>
    <dgm:pt modelId="{82E248C7-E6AA-497C-B5BB-824D5EC94517}" type="sibTrans" cxnId="{D45FBD3E-2538-4949-8E17-41623E4E40AF}">
      <dgm:prSet/>
      <dgm:spPr/>
      <dgm:t>
        <a:bodyPr/>
        <a:lstStyle/>
        <a:p>
          <a:endParaRPr lang="en-US"/>
        </a:p>
      </dgm:t>
    </dgm:pt>
    <dgm:pt modelId="{8450E0F5-64F5-42B3-9B4A-9942EE7C2BB5}">
      <dgm:prSet custT="1"/>
      <dgm:spPr/>
      <dgm:t>
        <a:bodyPr/>
        <a:lstStyle/>
        <a:p>
          <a:r>
            <a:rPr lang="es-ES" sz="1800" b="0" i="0" dirty="0"/>
            <a:t>Características</a:t>
          </a:r>
          <a:r>
            <a:rPr lang="es-ES" sz="1200" b="0" i="0" dirty="0"/>
            <a:t>:</a:t>
          </a:r>
          <a:endParaRPr lang="en-US" sz="1200" dirty="0"/>
        </a:p>
      </dgm:t>
    </dgm:pt>
    <dgm:pt modelId="{1E50A345-6E1E-4337-8E1E-1611CB71B250}" type="parTrans" cxnId="{876791C6-A37C-435B-870A-62A470C07155}">
      <dgm:prSet/>
      <dgm:spPr/>
      <dgm:t>
        <a:bodyPr/>
        <a:lstStyle/>
        <a:p>
          <a:endParaRPr lang="en-US"/>
        </a:p>
      </dgm:t>
    </dgm:pt>
    <dgm:pt modelId="{9A432275-6B71-46DD-910C-47E4583DF392}" type="sibTrans" cxnId="{876791C6-A37C-435B-870A-62A470C07155}">
      <dgm:prSet/>
      <dgm:spPr/>
      <dgm:t>
        <a:bodyPr/>
        <a:lstStyle/>
        <a:p>
          <a:endParaRPr lang="en-US"/>
        </a:p>
      </dgm:t>
    </dgm:pt>
    <dgm:pt modelId="{9CD4C35A-BE69-4E3D-9FC5-9CCA3B724F90}">
      <dgm:prSet custT="1"/>
      <dgm:spPr/>
      <dgm:t>
        <a:bodyPr/>
        <a:lstStyle/>
        <a:p>
          <a:r>
            <a:rPr lang="es-ES" sz="1800" b="0" i="0" dirty="0"/>
            <a:t>Los usuarios deberán identificarse para acceder a cualquier parte del sistema</a:t>
          </a:r>
          <a:r>
            <a:rPr lang="es-ES" sz="1200" b="0" i="0" dirty="0"/>
            <a:t>.</a:t>
          </a:r>
          <a:endParaRPr lang="en-US" sz="1200" dirty="0"/>
        </a:p>
      </dgm:t>
    </dgm:pt>
    <dgm:pt modelId="{8BD9BED6-C448-4F84-A29D-073CFC0AFCF5}" type="parTrans" cxnId="{33F55D4A-524F-42BA-84FC-656C591B62BC}">
      <dgm:prSet/>
      <dgm:spPr/>
      <dgm:t>
        <a:bodyPr/>
        <a:lstStyle/>
        <a:p>
          <a:endParaRPr lang="en-US"/>
        </a:p>
      </dgm:t>
    </dgm:pt>
    <dgm:pt modelId="{17F00219-A559-46ED-91F4-361B034D1BB6}" type="sibTrans" cxnId="{33F55D4A-524F-42BA-84FC-656C591B62BC}">
      <dgm:prSet/>
      <dgm:spPr/>
      <dgm:t>
        <a:bodyPr/>
        <a:lstStyle/>
        <a:p>
          <a:endParaRPr lang="en-US"/>
        </a:p>
      </dgm:t>
    </dgm:pt>
    <dgm:pt modelId="{6E54E377-D374-48B0-B24B-3140D2EAAE57}">
      <dgm:prSet custT="1"/>
      <dgm:spPr/>
      <dgm:t>
        <a:bodyPr/>
        <a:lstStyle/>
        <a:p>
          <a:r>
            <a:rPr lang="es-ES" sz="1800" b="0" i="0" dirty="0"/>
            <a:t>Descripción del Requerimiento: El sistema requerirá que los usuarios se autentiquen antes de acceder a cualquier parte del sistema. Esto garantiza la seguridad y la integridad de los datos al limitar el acceso solo a usuarios autorizados.</a:t>
          </a:r>
          <a:endParaRPr lang="en-US" sz="1800" dirty="0"/>
        </a:p>
      </dgm:t>
    </dgm:pt>
    <dgm:pt modelId="{83CDC5E7-1B6A-45E7-A77C-1C000CE661B0}" type="parTrans" cxnId="{E8E39E4C-2DC5-4F20-A949-791D4E01D7F0}">
      <dgm:prSet/>
      <dgm:spPr/>
      <dgm:t>
        <a:bodyPr/>
        <a:lstStyle/>
        <a:p>
          <a:endParaRPr lang="en-US"/>
        </a:p>
      </dgm:t>
    </dgm:pt>
    <dgm:pt modelId="{AC1F7C18-80AF-406C-804F-A389ECFAF940}" type="sibTrans" cxnId="{E8E39E4C-2DC5-4F20-A949-791D4E01D7F0}">
      <dgm:prSet/>
      <dgm:spPr/>
      <dgm:t>
        <a:bodyPr/>
        <a:lstStyle/>
        <a:p>
          <a:endParaRPr lang="en-US"/>
        </a:p>
      </dgm:t>
    </dgm:pt>
    <dgm:pt modelId="{35512224-CAE5-450E-A6DC-80B0CF90109B}" type="pres">
      <dgm:prSet presAssocID="{08DA283D-5CF0-4048-B4F2-50E95C30BCD4}" presName="Name0" presStyleCnt="0">
        <dgm:presLayoutVars>
          <dgm:dir/>
          <dgm:resizeHandles val="exact"/>
        </dgm:presLayoutVars>
      </dgm:prSet>
      <dgm:spPr/>
    </dgm:pt>
    <dgm:pt modelId="{A5AE4621-8266-4F83-8DBC-0A3AD2A24189}" type="pres">
      <dgm:prSet presAssocID="{9A47B7AF-E630-4AB1-8182-509DD199254B}" presName="node" presStyleLbl="node1" presStyleIdx="0" presStyleCnt="5">
        <dgm:presLayoutVars>
          <dgm:bulletEnabled val="1"/>
        </dgm:presLayoutVars>
      </dgm:prSet>
      <dgm:spPr/>
    </dgm:pt>
    <dgm:pt modelId="{E4FC13C6-1299-4ACE-A399-476752536ADF}" type="pres">
      <dgm:prSet presAssocID="{39612440-4198-40F2-943F-C8206EE24D54}" presName="sibTrans" presStyleLbl="sibTrans1D1" presStyleIdx="0" presStyleCnt="4"/>
      <dgm:spPr/>
    </dgm:pt>
    <dgm:pt modelId="{997EDC16-EE19-4C63-B104-A9FD8B1F9E45}" type="pres">
      <dgm:prSet presAssocID="{39612440-4198-40F2-943F-C8206EE24D54}" presName="connectorText" presStyleLbl="sibTrans1D1" presStyleIdx="0" presStyleCnt="4"/>
      <dgm:spPr/>
    </dgm:pt>
    <dgm:pt modelId="{B799184F-B029-455F-A0FF-78BF161ABBC7}" type="pres">
      <dgm:prSet presAssocID="{0056B0FC-E634-434A-9946-B851E5915F58}" presName="node" presStyleLbl="node1" presStyleIdx="1" presStyleCnt="5">
        <dgm:presLayoutVars>
          <dgm:bulletEnabled val="1"/>
        </dgm:presLayoutVars>
      </dgm:prSet>
      <dgm:spPr/>
    </dgm:pt>
    <dgm:pt modelId="{33F07308-CA36-4EEE-A812-6A5785C1CF30}" type="pres">
      <dgm:prSet presAssocID="{82E248C7-E6AA-497C-B5BB-824D5EC94517}" presName="sibTrans" presStyleLbl="sibTrans1D1" presStyleIdx="1" presStyleCnt="4"/>
      <dgm:spPr/>
    </dgm:pt>
    <dgm:pt modelId="{2845A100-8CCA-4023-9136-D2E6CE224B55}" type="pres">
      <dgm:prSet presAssocID="{82E248C7-E6AA-497C-B5BB-824D5EC94517}" presName="connectorText" presStyleLbl="sibTrans1D1" presStyleIdx="1" presStyleCnt="4"/>
      <dgm:spPr/>
    </dgm:pt>
    <dgm:pt modelId="{F26D71B1-CF69-4EF4-802B-73D1FBE12DAE}" type="pres">
      <dgm:prSet presAssocID="{8450E0F5-64F5-42B3-9B4A-9942EE7C2BB5}" presName="node" presStyleLbl="node1" presStyleIdx="2" presStyleCnt="5">
        <dgm:presLayoutVars>
          <dgm:bulletEnabled val="1"/>
        </dgm:presLayoutVars>
      </dgm:prSet>
      <dgm:spPr/>
    </dgm:pt>
    <dgm:pt modelId="{2E2F7DCE-AE0C-4844-9468-403D82673A23}" type="pres">
      <dgm:prSet presAssocID="{9A432275-6B71-46DD-910C-47E4583DF392}" presName="sibTrans" presStyleLbl="sibTrans1D1" presStyleIdx="2" presStyleCnt="4"/>
      <dgm:spPr/>
    </dgm:pt>
    <dgm:pt modelId="{A8962512-72A7-41D2-9E38-9678E0B7D80E}" type="pres">
      <dgm:prSet presAssocID="{9A432275-6B71-46DD-910C-47E4583DF392}" presName="connectorText" presStyleLbl="sibTrans1D1" presStyleIdx="2" presStyleCnt="4"/>
      <dgm:spPr/>
    </dgm:pt>
    <dgm:pt modelId="{FDDCDC1E-CFC2-4B09-96FD-E3060B2041E5}" type="pres">
      <dgm:prSet presAssocID="{9CD4C35A-BE69-4E3D-9FC5-9CCA3B724F90}" presName="node" presStyleLbl="node1" presStyleIdx="3" presStyleCnt="5" custScaleX="170373">
        <dgm:presLayoutVars>
          <dgm:bulletEnabled val="1"/>
        </dgm:presLayoutVars>
      </dgm:prSet>
      <dgm:spPr/>
    </dgm:pt>
    <dgm:pt modelId="{7C00DABA-5A56-471D-B710-07B13E419B08}" type="pres">
      <dgm:prSet presAssocID="{17F00219-A559-46ED-91F4-361B034D1BB6}" presName="sibTrans" presStyleLbl="sibTrans1D1" presStyleIdx="3" presStyleCnt="4"/>
      <dgm:spPr/>
    </dgm:pt>
    <dgm:pt modelId="{BC42219F-7FF8-4A86-BC12-62203BE95448}" type="pres">
      <dgm:prSet presAssocID="{17F00219-A559-46ED-91F4-361B034D1BB6}" presName="connectorText" presStyleLbl="sibTrans1D1" presStyleIdx="3" presStyleCnt="4"/>
      <dgm:spPr/>
    </dgm:pt>
    <dgm:pt modelId="{4A893B6E-DA62-4BE5-80E8-CE8D801D632F}" type="pres">
      <dgm:prSet presAssocID="{6E54E377-D374-48B0-B24B-3140D2EAAE57}" presName="node" presStyleLbl="node1" presStyleIdx="4" presStyleCnt="5" custScaleX="198965" custScaleY="150009">
        <dgm:presLayoutVars>
          <dgm:bulletEnabled val="1"/>
        </dgm:presLayoutVars>
      </dgm:prSet>
      <dgm:spPr/>
    </dgm:pt>
  </dgm:ptLst>
  <dgm:cxnLst>
    <dgm:cxn modelId="{905BF701-F1D8-48C0-BD85-FF5B6A056D61}" type="presOf" srcId="{17F00219-A559-46ED-91F4-361B034D1BB6}" destId="{7C00DABA-5A56-471D-B710-07B13E419B08}" srcOrd="0" destOrd="0" presId="urn:microsoft.com/office/officeart/2016/7/layout/RepeatingBendingProcessNew"/>
    <dgm:cxn modelId="{56601D0A-09DA-481F-9A4A-E697A870F232}" type="presOf" srcId="{9A47B7AF-E630-4AB1-8182-509DD199254B}" destId="{A5AE4621-8266-4F83-8DBC-0A3AD2A24189}" srcOrd="0" destOrd="0" presId="urn:microsoft.com/office/officeart/2016/7/layout/RepeatingBendingProcessNew"/>
    <dgm:cxn modelId="{59204120-EE60-4CEF-8F95-D3F797072CF6}" type="presOf" srcId="{39612440-4198-40F2-943F-C8206EE24D54}" destId="{997EDC16-EE19-4C63-B104-A9FD8B1F9E45}" srcOrd="1" destOrd="0" presId="urn:microsoft.com/office/officeart/2016/7/layout/RepeatingBendingProcessNew"/>
    <dgm:cxn modelId="{05580123-9EC0-4DD3-852F-8E87D6FA319B}" type="presOf" srcId="{9A432275-6B71-46DD-910C-47E4583DF392}" destId="{A8962512-72A7-41D2-9E38-9678E0B7D80E}" srcOrd="1" destOrd="0" presId="urn:microsoft.com/office/officeart/2016/7/layout/RepeatingBendingProcessNew"/>
    <dgm:cxn modelId="{D5AB0B38-59BF-49EA-BCC0-3D42EFFBAA67}" type="presOf" srcId="{8450E0F5-64F5-42B3-9B4A-9942EE7C2BB5}" destId="{F26D71B1-CF69-4EF4-802B-73D1FBE12DAE}" srcOrd="0" destOrd="0" presId="urn:microsoft.com/office/officeart/2016/7/layout/RepeatingBendingProcessNew"/>
    <dgm:cxn modelId="{D45FBD3E-2538-4949-8E17-41623E4E40AF}" srcId="{08DA283D-5CF0-4048-B4F2-50E95C30BCD4}" destId="{0056B0FC-E634-434A-9946-B851E5915F58}" srcOrd="1" destOrd="0" parTransId="{92C9F397-D354-4E04-87D5-944C60AA803C}" sibTransId="{82E248C7-E6AA-497C-B5BB-824D5EC94517}"/>
    <dgm:cxn modelId="{33F55D4A-524F-42BA-84FC-656C591B62BC}" srcId="{08DA283D-5CF0-4048-B4F2-50E95C30BCD4}" destId="{9CD4C35A-BE69-4E3D-9FC5-9CCA3B724F90}" srcOrd="3" destOrd="0" parTransId="{8BD9BED6-C448-4F84-A29D-073CFC0AFCF5}" sibTransId="{17F00219-A559-46ED-91F4-361B034D1BB6}"/>
    <dgm:cxn modelId="{9711494B-07FA-453B-A170-7460DCF8D9B1}" type="presOf" srcId="{82E248C7-E6AA-497C-B5BB-824D5EC94517}" destId="{2845A100-8CCA-4023-9136-D2E6CE224B55}" srcOrd="1" destOrd="0" presId="urn:microsoft.com/office/officeart/2016/7/layout/RepeatingBendingProcessNew"/>
    <dgm:cxn modelId="{E8E39E4C-2DC5-4F20-A949-791D4E01D7F0}" srcId="{08DA283D-5CF0-4048-B4F2-50E95C30BCD4}" destId="{6E54E377-D374-48B0-B24B-3140D2EAAE57}" srcOrd="4" destOrd="0" parTransId="{83CDC5E7-1B6A-45E7-A77C-1C000CE661B0}" sibTransId="{AC1F7C18-80AF-406C-804F-A389ECFAF940}"/>
    <dgm:cxn modelId="{D55BF054-8324-4456-9EE8-86BBB0054D1F}" type="presOf" srcId="{9A432275-6B71-46DD-910C-47E4583DF392}" destId="{2E2F7DCE-AE0C-4844-9468-403D82673A23}" srcOrd="0" destOrd="0" presId="urn:microsoft.com/office/officeart/2016/7/layout/RepeatingBendingProcessNew"/>
    <dgm:cxn modelId="{1C2845A7-1C3F-4F93-97BD-481A96393DC5}" type="presOf" srcId="{6E54E377-D374-48B0-B24B-3140D2EAAE57}" destId="{4A893B6E-DA62-4BE5-80E8-CE8D801D632F}" srcOrd="0" destOrd="0" presId="urn:microsoft.com/office/officeart/2016/7/layout/RepeatingBendingProcessNew"/>
    <dgm:cxn modelId="{F07D7BA8-1CC4-47BE-AADA-0038CB0C7B40}" type="presOf" srcId="{82E248C7-E6AA-497C-B5BB-824D5EC94517}" destId="{33F07308-CA36-4EEE-A812-6A5785C1CF30}" srcOrd="0" destOrd="0" presId="urn:microsoft.com/office/officeart/2016/7/layout/RepeatingBendingProcessNew"/>
    <dgm:cxn modelId="{6CA375B6-130F-4578-AC09-A216C0B8600F}" type="presOf" srcId="{17F00219-A559-46ED-91F4-361B034D1BB6}" destId="{BC42219F-7FF8-4A86-BC12-62203BE95448}" srcOrd="1" destOrd="0" presId="urn:microsoft.com/office/officeart/2016/7/layout/RepeatingBendingProcessNew"/>
    <dgm:cxn modelId="{3626A7C4-224C-434B-903B-AE152E0F1389}" type="presOf" srcId="{0056B0FC-E634-434A-9946-B851E5915F58}" destId="{B799184F-B029-455F-A0FF-78BF161ABBC7}" srcOrd="0" destOrd="0" presId="urn:microsoft.com/office/officeart/2016/7/layout/RepeatingBendingProcessNew"/>
    <dgm:cxn modelId="{1CEF12C6-8ACE-41FB-A2AC-28680056B89D}" type="presOf" srcId="{08DA283D-5CF0-4048-B4F2-50E95C30BCD4}" destId="{35512224-CAE5-450E-A6DC-80B0CF90109B}" srcOrd="0" destOrd="0" presId="urn:microsoft.com/office/officeart/2016/7/layout/RepeatingBendingProcessNew"/>
    <dgm:cxn modelId="{876791C6-A37C-435B-870A-62A470C07155}" srcId="{08DA283D-5CF0-4048-B4F2-50E95C30BCD4}" destId="{8450E0F5-64F5-42B3-9B4A-9942EE7C2BB5}" srcOrd="2" destOrd="0" parTransId="{1E50A345-6E1E-4337-8E1E-1611CB71B250}" sibTransId="{9A432275-6B71-46DD-910C-47E4583DF392}"/>
    <dgm:cxn modelId="{B33019EE-FD62-4D91-AB7A-86AA064E1190}" type="presOf" srcId="{9CD4C35A-BE69-4E3D-9FC5-9CCA3B724F90}" destId="{FDDCDC1E-CFC2-4B09-96FD-E3060B2041E5}" srcOrd="0" destOrd="0" presId="urn:microsoft.com/office/officeart/2016/7/layout/RepeatingBendingProcessNew"/>
    <dgm:cxn modelId="{8DA106F7-154E-423A-BE7B-879665B8840B}" type="presOf" srcId="{39612440-4198-40F2-943F-C8206EE24D54}" destId="{E4FC13C6-1299-4ACE-A399-476752536ADF}" srcOrd="0" destOrd="0" presId="urn:microsoft.com/office/officeart/2016/7/layout/RepeatingBendingProcessNew"/>
    <dgm:cxn modelId="{37A0E7FA-B9EE-4596-B04F-757244AFEF84}" srcId="{08DA283D-5CF0-4048-B4F2-50E95C30BCD4}" destId="{9A47B7AF-E630-4AB1-8182-509DD199254B}" srcOrd="0" destOrd="0" parTransId="{4E78A510-B5B0-42C8-B459-24F3BF06EB45}" sibTransId="{39612440-4198-40F2-943F-C8206EE24D54}"/>
    <dgm:cxn modelId="{14EEE6F9-A01E-40BC-88DF-B5BB45CF42FF}" type="presParOf" srcId="{35512224-CAE5-450E-A6DC-80B0CF90109B}" destId="{A5AE4621-8266-4F83-8DBC-0A3AD2A24189}" srcOrd="0" destOrd="0" presId="urn:microsoft.com/office/officeart/2016/7/layout/RepeatingBendingProcessNew"/>
    <dgm:cxn modelId="{3D05235E-814E-40E2-9789-FA294385E2F9}" type="presParOf" srcId="{35512224-CAE5-450E-A6DC-80B0CF90109B}" destId="{E4FC13C6-1299-4ACE-A399-476752536ADF}" srcOrd="1" destOrd="0" presId="urn:microsoft.com/office/officeart/2016/7/layout/RepeatingBendingProcessNew"/>
    <dgm:cxn modelId="{4C24768D-97B4-46E1-AD32-CA2032F1B821}" type="presParOf" srcId="{E4FC13C6-1299-4ACE-A399-476752536ADF}" destId="{997EDC16-EE19-4C63-B104-A9FD8B1F9E45}" srcOrd="0" destOrd="0" presId="urn:microsoft.com/office/officeart/2016/7/layout/RepeatingBendingProcessNew"/>
    <dgm:cxn modelId="{E5049F7A-FD56-4EEC-8FDB-08C8D86F09F9}" type="presParOf" srcId="{35512224-CAE5-450E-A6DC-80B0CF90109B}" destId="{B799184F-B029-455F-A0FF-78BF161ABBC7}" srcOrd="2" destOrd="0" presId="urn:microsoft.com/office/officeart/2016/7/layout/RepeatingBendingProcessNew"/>
    <dgm:cxn modelId="{4F424686-AED1-484C-9CCA-85C87DADBFE4}" type="presParOf" srcId="{35512224-CAE5-450E-A6DC-80B0CF90109B}" destId="{33F07308-CA36-4EEE-A812-6A5785C1CF30}" srcOrd="3" destOrd="0" presId="urn:microsoft.com/office/officeart/2016/7/layout/RepeatingBendingProcessNew"/>
    <dgm:cxn modelId="{647D58FD-4036-460E-94EB-D8B9F973AA0F}" type="presParOf" srcId="{33F07308-CA36-4EEE-A812-6A5785C1CF30}" destId="{2845A100-8CCA-4023-9136-D2E6CE224B55}" srcOrd="0" destOrd="0" presId="urn:microsoft.com/office/officeart/2016/7/layout/RepeatingBendingProcessNew"/>
    <dgm:cxn modelId="{D83C774A-8B55-48D7-96A6-368D439C7FF9}" type="presParOf" srcId="{35512224-CAE5-450E-A6DC-80B0CF90109B}" destId="{F26D71B1-CF69-4EF4-802B-73D1FBE12DAE}" srcOrd="4" destOrd="0" presId="urn:microsoft.com/office/officeart/2016/7/layout/RepeatingBendingProcessNew"/>
    <dgm:cxn modelId="{101C843C-1BF1-4B86-8AB4-7B64683B2C33}" type="presParOf" srcId="{35512224-CAE5-450E-A6DC-80B0CF90109B}" destId="{2E2F7DCE-AE0C-4844-9468-403D82673A23}" srcOrd="5" destOrd="0" presId="urn:microsoft.com/office/officeart/2016/7/layout/RepeatingBendingProcessNew"/>
    <dgm:cxn modelId="{D056D5C6-70EE-4EF9-A564-5BA2FB01CA9B}" type="presParOf" srcId="{2E2F7DCE-AE0C-4844-9468-403D82673A23}" destId="{A8962512-72A7-41D2-9E38-9678E0B7D80E}" srcOrd="0" destOrd="0" presId="urn:microsoft.com/office/officeart/2016/7/layout/RepeatingBendingProcessNew"/>
    <dgm:cxn modelId="{6E6A118E-BEE4-4D7C-BE1C-0DAB7FCED104}" type="presParOf" srcId="{35512224-CAE5-450E-A6DC-80B0CF90109B}" destId="{FDDCDC1E-CFC2-4B09-96FD-E3060B2041E5}" srcOrd="6" destOrd="0" presId="urn:microsoft.com/office/officeart/2016/7/layout/RepeatingBendingProcessNew"/>
    <dgm:cxn modelId="{4B478228-928C-4097-9362-B59AB3536C25}" type="presParOf" srcId="{35512224-CAE5-450E-A6DC-80B0CF90109B}" destId="{7C00DABA-5A56-471D-B710-07B13E419B08}" srcOrd="7" destOrd="0" presId="urn:microsoft.com/office/officeart/2016/7/layout/RepeatingBendingProcessNew"/>
    <dgm:cxn modelId="{BDFE37B8-C53E-4F3E-A698-F144064EB639}" type="presParOf" srcId="{7C00DABA-5A56-471D-B710-07B13E419B08}" destId="{BC42219F-7FF8-4A86-BC12-62203BE95448}" srcOrd="0" destOrd="0" presId="urn:microsoft.com/office/officeart/2016/7/layout/RepeatingBendingProcessNew"/>
    <dgm:cxn modelId="{164FFEEF-2BD9-4AF7-9AD0-990955BC9F78}" type="presParOf" srcId="{35512224-CAE5-450E-A6DC-80B0CF90109B}" destId="{4A893B6E-DA62-4BE5-80E8-CE8D801D632F}"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E408DE0-162D-402F-9DD9-083CC2B0B415}"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AF363694-AC50-46EE-980F-5F2E42085F3F}">
      <dgm:prSet custT="1"/>
      <dgm:spPr/>
      <dgm:t>
        <a:bodyPr/>
        <a:lstStyle/>
        <a:p>
          <a:r>
            <a:rPr lang="es-ES" sz="1800" b="0" i="0" dirty="0"/>
            <a:t>Identificador del Requerimiento: RF-02</a:t>
          </a:r>
          <a:endParaRPr lang="en-US" sz="1800" dirty="0"/>
        </a:p>
      </dgm:t>
    </dgm:pt>
    <dgm:pt modelId="{32267FC4-F696-47EE-8587-4DA201C7D4B8}" type="parTrans" cxnId="{3E5733E3-FBA4-47F0-BBF0-5C7D3AA02B90}">
      <dgm:prSet/>
      <dgm:spPr/>
      <dgm:t>
        <a:bodyPr/>
        <a:lstStyle/>
        <a:p>
          <a:endParaRPr lang="en-US"/>
        </a:p>
      </dgm:t>
    </dgm:pt>
    <dgm:pt modelId="{50105219-25F6-4978-824F-63EFD061B5BA}" type="sibTrans" cxnId="{3E5733E3-FBA4-47F0-BBF0-5C7D3AA02B90}">
      <dgm:prSet/>
      <dgm:spPr/>
      <dgm:t>
        <a:bodyPr/>
        <a:lstStyle/>
        <a:p>
          <a:endParaRPr lang="en-US"/>
        </a:p>
      </dgm:t>
    </dgm:pt>
    <dgm:pt modelId="{C2E9BDDD-82DD-4D1D-8F16-A48B49F7E5A6}">
      <dgm:prSet custT="1"/>
      <dgm:spPr/>
      <dgm:t>
        <a:bodyPr/>
        <a:lstStyle/>
        <a:p>
          <a:r>
            <a:rPr lang="es-ES" sz="1800" b="0" i="0" dirty="0"/>
            <a:t>Nombre del Requerimiento: Generar claves API</a:t>
          </a:r>
          <a:endParaRPr lang="en-US" sz="1800" dirty="0"/>
        </a:p>
      </dgm:t>
    </dgm:pt>
    <dgm:pt modelId="{61F1DA56-F9CF-4559-B5D7-EB64F3E267E7}" type="parTrans" cxnId="{67315F4B-3D29-4AFC-938D-0383479DA428}">
      <dgm:prSet/>
      <dgm:spPr/>
      <dgm:t>
        <a:bodyPr/>
        <a:lstStyle/>
        <a:p>
          <a:endParaRPr lang="en-US"/>
        </a:p>
      </dgm:t>
    </dgm:pt>
    <dgm:pt modelId="{90B7BEED-0C0B-4F02-8796-A90D0D5ACF3B}" type="sibTrans" cxnId="{67315F4B-3D29-4AFC-938D-0383479DA428}">
      <dgm:prSet/>
      <dgm:spPr/>
      <dgm:t>
        <a:bodyPr/>
        <a:lstStyle/>
        <a:p>
          <a:endParaRPr lang="en-US"/>
        </a:p>
      </dgm:t>
    </dgm:pt>
    <dgm:pt modelId="{AC818C1D-A507-4AA4-A3F4-98B119388222}">
      <dgm:prSet custT="1"/>
      <dgm:spPr/>
      <dgm:t>
        <a:bodyPr/>
        <a:lstStyle/>
        <a:p>
          <a:r>
            <a:rPr lang="es-ES" sz="1800" b="0" i="0" dirty="0"/>
            <a:t>Características:</a:t>
          </a:r>
          <a:endParaRPr lang="en-US" sz="1800" dirty="0"/>
        </a:p>
      </dgm:t>
    </dgm:pt>
    <dgm:pt modelId="{38B83934-3A1E-4E05-AC1F-3EB9EAEE0062}" type="parTrans" cxnId="{5ED7AD42-75AB-4085-ABA6-8E97D81DE565}">
      <dgm:prSet/>
      <dgm:spPr/>
      <dgm:t>
        <a:bodyPr/>
        <a:lstStyle/>
        <a:p>
          <a:endParaRPr lang="en-US"/>
        </a:p>
      </dgm:t>
    </dgm:pt>
    <dgm:pt modelId="{382253FB-5006-4449-BBD1-CDC62819A524}" type="sibTrans" cxnId="{5ED7AD42-75AB-4085-ABA6-8E97D81DE565}">
      <dgm:prSet/>
      <dgm:spPr/>
      <dgm:t>
        <a:bodyPr/>
        <a:lstStyle/>
        <a:p>
          <a:endParaRPr lang="en-US"/>
        </a:p>
      </dgm:t>
    </dgm:pt>
    <dgm:pt modelId="{41DFDF71-B4B0-41A9-ABB6-FDA7F64ACC50}">
      <dgm:prSet/>
      <dgm:spPr/>
      <dgm:t>
        <a:bodyPr/>
        <a:lstStyle/>
        <a:p>
          <a:r>
            <a:rPr lang="es-ES" b="0" i="0" dirty="0"/>
            <a:t>Los usuarios podrán generar nuevas claves API de manera segura y eficiente.</a:t>
          </a:r>
          <a:endParaRPr lang="en-US" dirty="0"/>
        </a:p>
      </dgm:t>
    </dgm:pt>
    <dgm:pt modelId="{00F3F2A0-718E-4415-84C6-2AD631EAABB7}" type="parTrans" cxnId="{BC35ABEA-F005-4DDB-B645-9540DFA4F65C}">
      <dgm:prSet/>
      <dgm:spPr/>
      <dgm:t>
        <a:bodyPr/>
        <a:lstStyle/>
        <a:p>
          <a:endParaRPr lang="en-US"/>
        </a:p>
      </dgm:t>
    </dgm:pt>
    <dgm:pt modelId="{DB2AEDED-CA88-4C89-B9E6-4CFD5783926A}" type="sibTrans" cxnId="{BC35ABEA-F005-4DDB-B645-9540DFA4F65C}">
      <dgm:prSet/>
      <dgm:spPr/>
      <dgm:t>
        <a:bodyPr/>
        <a:lstStyle/>
        <a:p>
          <a:endParaRPr lang="en-US"/>
        </a:p>
      </dgm:t>
    </dgm:pt>
    <dgm:pt modelId="{EC36CE4C-C874-41FD-90C1-25A76827E496}">
      <dgm:prSet custT="1"/>
      <dgm:spPr/>
      <dgm:t>
        <a:bodyPr/>
        <a:lstStyle/>
        <a:p>
          <a:r>
            <a:rPr lang="es-ES" sz="1800" b="0" i="0" dirty="0"/>
            <a:t>Descripción del Requerimiento: El sistema permitirá a los usuarios generar nuevas claves API para su uso en aplicaciones y servicios. Estas claves se generarán de manera segura y eficiente para garantizar su validez y protección</a:t>
          </a:r>
          <a:r>
            <a:rPr lang="es-ES" sz="1400" b="0" i="0" dirty="0"/>
            <a:t>.</a:t>
          </a:r>
          <a:endParaRPr lang="en-US" sz="1400" dirty="0"/>
        </a:p>
      </dgm:t>
    </dgm:pt>
    <dgm:pt modelId="{F08E910E-DC33-4D92-B465-A4B2A59930DC}" type="parTrans" cxnId="{9405BE4C-F0A5-4378-8162-C1777C5B8AD8}">
      <dgm:prSet/>
      <dgm:spPr/>
      <dgm:t>
        <a:bodyPr/>
        <a:lstStyle/>
        <a:p>
          <a:endParaRPr lang="en-US"/>
        </a:p>
      </dgm:t>
    </dgm:pt>
    <dgm:pt modelId="{DDD1DE62-ABC2-412E-8110-0B1A66CFFA0A}" type="sibTrans" cxnId="{9405BE4C-F0A5-4378-8162-C1777C5B8AD8}">
      <dgm:prSet/>
      <dgm:spPr/>
      <dgm:t>
        <a:bodyPr/>
        <a:lstStyle/>
        <a:p>
          <a:endParaRPr lang="en-US"/>
        </a:p>
      </dgm:t>
    </dgm:pt>
    <dgm:pt modelId="{17E1A3AC-C5C4-455C-87F3-8A65571AABF3}" type="pres">
      <dgm:prSet presAssocID="{9E408DE0-162D-402F-9DD9-083CC2B0B415}" presName="Name0" presStyleCnt="0">
        <dgm:presLayoutVars>
          <dgm:dir/>
          <dgm:resizeHandles val="exact"/>
        </dgm:presLayoutVars>
      </dgm:prSet>
      <dgm:spPr/>
    </dgm:pt>
    <dgm:pt modelId="{3041B435-DCEC-424A-AE3E-53603E4F1754}" type="pres">
      <dgm:prSet presAssocID="{AF363694-AC50-46EE-980F-5F2E42085F3F}" presName="node" presStyleLbl="node1" presStyleIdx="0" presStyleCnt="5">
        <dgm:presLayoutVars>
          <dgm:bulletEnabled val="1"/>
        </dgm:presLayoutVars>
      </dgm:prSet>
      <dgm:spPr/>
    </dgm:pt>
    <dgm:pt modelId="{228B39D5-5BFC-45B4-B88E-C8E1D4BF6044}" type="pres">
      <dgm:prSet presAssocID="{50105219-25F6-4978-824F-63EFD061B5BA}" presName="sibTrans" presStyleLbl="sibTrans1D1" presStyleIdx="0" presStyleCnt="4"/>
      <dgm:spPr/>
    </dgm:pt>
    <dgm:pt modelId="{1A11156E-AD66-460A-B807-43FD165EECFE}" type="pres">
      <dgm:prSet presAssocID="{50105219-25F6-4978-824F-63EFD061B5BA}" presName="connectorText" presStyleLbl="sibTrans1D1" presStyleIdx="0" presStyleCnt="4"/>
      <dgm:spPr/>
    </dgm:pt>
    <dgm:pt modelId="{BABF658D-CD06-4B04-801F-6F36DC270820}" type="pres">
      <dgm:prSet presAssocID="{C2E9BDDD-82DD-4D1D-8F16-A48B49F7E5A6}" presName="node" presStyleLbl="node1" presStyleIdx="1" presStyleCnt="5">
        <dgm:presLayoutVars>
          <dgm:bulletEnabled val="1"/>
        </dgm:presLayoutVars>
      </dgm:prSet>
      <dgm:spPr/>
    </dgm:pt>
    <dgm:pt modelId="{0F8A13D8-1F55-4C92-80EE-082419CBF5FC}" type="pres">
      <dgm:prSet presAssocID="{90B7BEED-0C0B-4F02-8796-A90D0D5ACF3B}" presName="sibTrans" presStyleLbl="sibTrans1D1" presStyleIdx="1" presStyleCnt="4"/>
      <dgm:spPr/>
    </dgm:pt>
    <dgm:pt modelId="{AB4153AC-51D0-4959-9A2B-851723AFB268}" type="pres">
      <dgm:prSet presAssocID="{90B7BEED-0C0B-4F02-8796-A90D0D5ACF3B}" presName="connectorText" presStyleLbl="sibTrans1D1" presStyleIdx="1" presStyleCnt="4"/>
      <dgm:spPr/>
    </dgm:pt>
    <dgm:pt modelId="{86F1D6BD-C369-4D97-83F0-1501A4F2DCBE}" type="pres">
      <dgm:prSet presAssocID="{AC818C1D-A507-4AA4-A3F4-98B119388222}" presName="node" presStyleLbl="node1" presStyleIdx="2" presStyleCnt="5">
        <dgm:presLayoutVars>
          <dgm:bulletEnabled val="1"/>
        </dgm:presLayoutVars>
      </dgm:prSet>
      <dgm:spPr/>
    </dgm:pt>
    <dgm:pt modelId="{C72BB2B8-BDCF-458C-BCD1-7E2B8A95BE08}" type="pres">
      <dgm:prSet presAssocID="{382253FB-5006-4449-BBD1-CDC62819A524}" presName="sibTrans" presStyleLbl="sibTrans1D1" presStyleIdx="2" presStyleCnt="4"/>
      <dgm:spPr/>
    </dgm:pt>
    <dgm:pt modelId="{3F62DE37-8568-4331-8180-711C010B3723}" type="pres">
      <dgm:prSet presAssocID="{382253FB-5006-4449-BBD1-CDC62819A524}" presName="connectorText" presStyleLbl="sibTrans1D1" presStyleIdx="2" presStyleCnt="4"/>
      <dgm:spPr/>
    </dgm:pt>
    <dgm:pt modelId="{89047C50-1EBD-42CD-A9E9-1180C3C6A9FC}" type="pres">
      <dgm:prSet presAssocID="{41DFDF71-B4B0-41A9-ABB6-FDA7F64ACC50}" presName="node" presStyleLbl="node1" presStyleIdx="3" presStyleCnt="5">
        <dgm:presLayoutVars>
          <dgm:bulletEnabled val="1"/>
        </dgm:presLayoutVars>
      </dgm:prSet>
      <dgm:spPr/>
    </dgm:pt>
    <dgm:pt modelId="{1E6A6E3A-DA71-4C8B-93DA-C0499BBA2C9B}" type="pres">
      <dgm:prSet presAssocID="{DB2AEDED-CA88-4C89-B9E6-4CFD5783926A}" presName="sibTrans" presStyleLbl="sibTrans1D1" presStyleIdx="3" presStyleCnt="4"/>
      <dgm:spPr/>
    </dgm:pt>
    <dgm:pt modelId="{F8F9921D-ED5A-4ECD-A03E-4A0869EBAD75}" type="pres">
      <dgm:prSet presAssocID="{DB2AEDED-CA88-4C89-B9E6-4CFD5783926A}" presName="connectorText" presStyleLbl="sibTrans1D1" presStyleIdx="3" presStyleCnt="4"/>
      <dgm:spPr/>
    </dgm:pt>
    <dgm:pt modelId="{FAA11065-D57C-48FE-B856-CE8AE9F0EE0D}" type="pres">
      <dgm:prSet presAssocID="{EC36CE4C-C874-41FD-90C1-25A76827E496}" presName="node" presStyleLbl="node1" presStyleIdx="4" presStyleCnt="5" custScaleX="247137">
        <dgm:presLayoutVars>
          <dgm:bulletEnabled val="1"/>
        </dgm:presLayoutVars>
      </dgm:prSet>
      <dgm:spPr/>
    </dgm:pt>
  </dgm:ptLst>
  <dgm:cxnLst>
    <dgm:cxn modelId="{4BAABB1E-5DA0-4FDA-974A-85BF994C0995}" type="presOf" srcId="{C2E9BDDD-82DD-4D1D-8F16-A48B49F7E5A6}" destId="{BABF658D-CD06-4B04-801F-6F36DC270820}" srcOrd="0" destOrd="0" presId="urn:microsoft.com/office/officeart/2016/7/layout/RepeatingBendingProcessNew"/>
    <dgm:cxn modelId="{2872E521-9C39-484C-8F61-760B85B14052}" type="presOf" srcId="{DB2AEDED-CA88-4C89-B9E6-4CFD5783926A}" destId="{F8F9921D-ED5A-4ECD-A03E-4A0869EBAD75}" srcOrd="1" destOrd="0" presId="urn:microsoft.com/office/officeart/2016/7/layout/RepeatingBendingProcessNew"/>
    <dgm:cxn modelId="{5ED7AD42-75AB-4085-ABA6-8E97D81DE565}" srcId="{9E408DE0-162D-402F-9DD9-083CC2B0B415}" destId="{AC818C1D-A507-4AA4-A3F4-98B119388222}" srcOrd="2" destOrd="0" parTransId="{38B83934-3A1E-4E05-AC1F-3EB9EAEE0062}" sibTransId="{382253FB-5006-4449-BBD1-CDC62819A524}"/>
    <dgm:cxn modelId="{7E307B45-E93E-4BB0-AA8F-85FB799E55DD}" type="presOf" srcId="{382253FB-5006-4449-BBD1-CDC62819A524}" destId="{C72BB2B8-BDCF-458C-BCD1-7E2B8A95BE08}" srcOrd="0" destOrd="0" presId="urn:microsoft.com/office/officeart/2016/7/layout/RepeatingBendingProcessNew"/>
    <dgm:cxn modelId="{AC294368-5B0E-44EF-9AE4-08CB0B3D31DD}" type="presOf" srcId="{90B7BEED-0C0B-4F02-8796-A90D0D5ACF3B}" destId="{0F8A13D8-1F55-4C92-80EE-082419CBF5FC}" srcOrd="0" destOrd="0" presId="urn:microsoft.com/office/officeart/2016/7/layout/RepeatingBendingProcessNew"/>
    <dgm:cxn modelId="{FD58564A-8CF6-4D14-91A0-E46CAA2DC175}" type="presOf" srcId="{50105219-25F6-4978-824F-63EFD061B5BA}" destId="{1A11156E-AD66-460A-B807-43FD165EECFE}" srcOrd="1" destOrd="0" presId="urn:microsoft.com/office/officeart/2016/7/layout/RepeatingBendingProcessNew"/>
    <dgm:cxn modelId="{5248F14A-76EF-4C36-A2E3-0E82CBF9BF77}" type="presOf" srcId="{EC36CE4C-C874-41FD-90C1-25A76827E496}" destId="{FAA11065-D57C-48FE-B856-CE8AE9F0EE0D}" srcOrd="0" destOrd="0" presId="urn:microsoft.com/office/officeart/2016/7/layout/RepeatingBendingProcessNew"/>
    <dgm:cxn modelId="{67315F4B-3D29-4AFC-938D-0383479DA428}" srcId="{9E408DE0-162D-402F-9DD9-083CC2B0B415}" destId="{C2E9BDDD-82DD-4D1D-8F16-A48B49F7E5A6}" srcOrd="1" destOrd="0" parTransId="{61F1DA56-F9CF-4559-B5D7-EB64F3E267E7}" sibTransId="{90B7BEED-0C0B-4F02-8796-A90D0D5ACF3B}"/>
    <dgm:cxn modelId="{47135C4C-6571-4C3F-99FB-73A1C81A97BC}" type="presOf" srcId="{DB2AEDED-CA88-4C89-B9E6-4CFD5783926A}" destId="{1E6A6E3A-DA71-4C8B-93DA-C0499BBA2C9B}" srcOrd="0" destOrd="0" presId="urn:microsoft.com/office/officeart/2016/7/layout/RepeatingBendingProcessNew"/>
    <dgm:cxn modelId="{9405BE4C-F0A5-4378-8162-C1777C5B8AD8}" srcId="{9E408DE0-162D-402F-9DD9-083CC2B0B415}" destId="{EC36CE4C-C874-41FD-90C1-25A76827E496}" srcOrd="4" destOrd="0" parTransId="{F08E910E-DC33-4D92-B465-A4B2A59930DC}" sibTransId="{DDD1DE62-ABC2-412E-8110-0B1A66CFFA0A}"/>
    <dgm:cxn modelId="{2D900555-6A0F-47CE-8A9C-F6AB6AA5C2DD}" type="presOf" srcId="{382253FB-5006-4449-BBD1-CDC62819A524}" destId="{3F62DE37-8568-4331-8180-711C010B3723}" srcOrd="1" destOrd="0" presId="urn:microsoft.com/office/officeart/2016/7/layout/RepeatingBendingProcessNew"/>
    <dgm:cxn modelId="{6E3C2A82-B7E2-492C-99EF-9AD320F29C6A}" type="presOf" srcId="{50105219-25F6-4978-824F-63EFD061B5BA}" destId="{228B39D5-5BFC-45B4-B88E-C8E1D4BF6044}" srcOrd="0" destOrd="0" presId="urn:microsoft.com/office/officeart/2016/7/layout/RepeatingBendingProcessNew"/>
    <dgm:cxn modelId="{6D9736AD-3949-4BD0-96FA-B4C85CDE9C48}" type="presOf" srcId="{41DFDF71-B4B0-41A9-ABB6-FDA7F64ACC50}" destId="{89047C50-1EBD-42CD-A9E9-1180C3C6A9FC}" srcOrd="0" destOrd="0" presId="urn:microsoft.com/office/officeart/2016/7/layout/RepeatingBendingProcessNew"/>
    <dgm:cxn modelId="{D69433C0-FF22-4988-B6CC-421A755E6688}" type="presOf" srcId="{AC818C1D-A507-4AA4-A3F4-98B119388222}" destId="{86F1D6BD-C369-4D97-83F0-1501A4F2DCBE}" srcOrd="0" destOrd="0" presId="urn:microsoft.com/office/officeart/2016/7/layout/RepeatingBendingProcessNew"/>
    <dgm:cxn modelId="{18D6D4DC-0636-4F8E-A3FA-D69ABDE8817A}" type="presOf" srcId="{9E408DE0-162D-402F-9DD9-083CC2B0B415}" destId="{17E1A3AC-C5C4-455C-87F3-8A65571AABF3}" srcOrd="0" destOrd="0" presId="urn:microsoft.com/office/officeart/2016/7/layout/RepeatingBendingProcessNew"/>
    <dgm:cxn modelId="{A623D7DE-549E-426D-996C-CAA731DF2FCD}" type="presOf" srcId="{AF363694-AC50-46EE-980F-5F2E42085F3F}" destId="{3041B435-DCEC-424A-AE3E-53603E4F1754}" srcOrd="0" destOrd="0" presId="urn:microsoft.com/office/officeart/2016/7/layout/RepeatingBendingProcessNew"/>
    <dgm:cxn modelId="{3E5733E3-FBA4-47F0-BBF0-5C7D3AA02B90}" srcId="{9E408DE0-162D-402F-9DD9-083CC2B0B415}" destId="{AF363694-AC50-46EE-980F-5F2E42085F3F}" srcOrd="0" destOrd="0" parTransId="{32267FC4-F696-47EE-8587-4DA201C7D4B8}" sibTransId="{50105219-25F6-4978-824F-63EFD061B5BA}"/>
    <dgm:cxn modelId="{BAC470E5-1EA8-4081-96EC-2FCF93815AA4}" type="presOf" srcId="{90B7BEED-0C0B-4F02-8796-A90D0D5ACF3B}" destId="{AB4153AC-51D0-4959-9A2B-851723AFB268}" srcOrd="1" destOrd="0" presId="urn:microsoft.com/office/officeart/2016/7/layout/RepeatingBendingProcessNew"/>
    <dgm:cxn modelId="{BC35ABEA-F005-4DDB-B645-9540DFA4F65C}" srcId="{9E408DE0-162D-402F-9DD9-083CC2B0B415}" destId="{41DFDF71-B4B0-41A9-ABB6-FDA7F64ACC50}" srcOrd="3" destOrd="0" parTransId="{00F3F2A0-718E-4415-84C6-2AD631EAABB7}" sibTransId="{DB2AEDED-CA88-4C89-B9E6-4CFD5783926A}"/>
    <dgm:cxn modelId="{959FE545-1D40-4B66-A89E-B649F2C69B42}" type="presParOf" srcId="{17E1A3AC-C5C4-455C-87F3-8A65571AABF3}" destId="{3041B435-DCEC-424A-AE3E-53603E4F1754}" srcOrd="0" destOrd="0" presId="urn:microsoft.com/office/officeart/2016/7/layout/RepeatingBendingProcessNew"/>
    <dgm:cxn modelId="{4F2AFC24-3EE3-438E-82D3-2A3CF223FBF9}" type="presParOf" srcId="{17E1A3AC-C5C4-455C-87F3-8A65571AABF3}" destId="{228B39D5-5BFC-45B4-B88E-C8E1D4BF6044}" srcOrd="1" destOrd="0" presId="urn:microsoft.com/office/officeart/2016/7/layout/RepeatingBendingProcessNew"/>
    <dgm:cxn modelId="{1158775E-9534-4D30-BD9E-296C194A0F36}" type="presParOf" srcId="{228B39D5-5BFC-45B4-B88E-C8E1D4BF6044}" destId="{1A11156E-AD66-460A-B807-43FD165EECFE}" srcOrd="0" destOrd="0" presId="urn:microsoft.com/office/officeart/2016/7/layout/RepeatingBendingProcessNew"/>
    <dgm:cxn modelId="{08757741-1797-4605-8FED-26A2DDCB9246}" type="presParOf" srcId="{17E1A3AC-C5C4-455C-87F3-8A65571AABF3}" destId="{BABF658D-CD06-4B04-801F-6F36DC270820}" srcOrd="2" destOrd="0" presId="urn:microsoft.com/office/officeart/2016/7/layout/RepeatingBendingProcessNew"/>
    <dgm:cxn modelId="{2066CA5B-CEE3-42E1-8716-E3A99FBFD4D6}" type="presParOf" srcId="{17E1A3AC-C5C4-455C-87F3-8A65571AABF3}" destId="{0F8A13D8-1F55-4C92-80EE-082419CBF5FC}" srcOrd="3" destOrd="0" presId="urn:microsoft.com/office/officeart/2016/7/layout/RepeatingBendingProcessNew"/>
    <dgm:cxn modelId="{B846A32C-E917-4FF8-AF3E-B550BC4E1E08}" type="presParOf" srcId="{0F8A13D8-1F55-4C92-80EE-082419CBF5FC}" destId="{AB4153AC-51D0-4959-9A2B-851723AFB268}" srcOrd="0" destOrd="0" presId="urn:microsoft.com/office/officeart/2016/7/layout/RepeatingBendingProcessNew"/>
    <dgm:cxn modelId="{07FAB83D-7E02-4572-A816-663C0EA1AF23}" type="presParOf" srcId="{17E1A3AC-C5C4-455C-87F3-8A65571AABF3}" destId="{86F1D6BD-C369-4D97-83F0-1501A4F2DCBE}" srcOrd="4" destOrd="0" presId="urn:microsoft.com/office/officeart/2016/7/layout/RepeatingBendingProcessNew"/>
    <dgm:cxn modelId="{E7098ACC-F0D7-4688-A2A0-05BCCC8A9F95}" type="presParOf" srcId="{17E1A3AC-C5C4-455C-87F3-8A65571AABF3}" destId="{C72BB2B8-BDCF-458C-BCD1-7E2B8A95BE08}" srcOrd="5" destOrd="0" presId="urn:microsoft.com/office/officeart/2016/7/layout/RepeatingBendingProcessNew"/>
    <dgm:cxn modelId="{3EAED7E3-300B-4C99-AF4A-4B78030A0D0A}" type="presParOf" srcId="{C72BB2B8-BDCF-458C-BCD1-7E2B8A95BE08}" destId="{3F62DE37-8568-4331-8180-711C010B3723}" srcOrd="0" destOrd="0" presId="urn:microsoft.com/office/officeart/2016/7/layout/RepeatingBendingProcessNew"/>
    <dgm:cxn modelId="{1791A5A3-0750-4C52-9E09-E25F71A99908}" type="presParOf" srcId="{17E1A3AC-C5C4-455C-87F3-8A65571AABF3}" destId="{89047C50-1EBD-42CD-A9E9-1180C3C6A9FC}" srcOrd="6" destOrd="0" presId="urn:microsoft.com/office/officeart/2016/7/layout/RepeatingBendingProcessNew"/>
    <dgm:cxn modelId="{4FD54AA6-C3AD-4BA5-A210-7B25E8AC27EC}" type="presParOf" srcId="{17E1A3AC-C5C4-455C-87F3-8A65571AABF3}" destId="{1E6A6E3A-DA71-4C8B-93DA-C0499BBA2C9B}" srcOrd="7" destOrd="0" presId="urn:microsoft.com/office/officeart/2016/7/layout/RepeatingBendingProcessNew"/>
    <dgm:cxn modelId="{EE2F4AB6-68A9-4C7C-B16A-1C012F9B4B85}" type="presParOf" srcId="{1E6A6E3A-DA71-4C8B-93DA-C0499BBA2C9B}" destId="{F8F9921D-ED5A-4ECD-A03E-4A0869EBAD75}" srcOrd="0" destOrd="0" presId="urn:microsoft.com/office/officeart/2016/7/layout/RepeatingBendingProcessNew"/>
    <dgm:cxn modelId="{46AA7223-8683-494E-9E20-408F43FB48B9}" type="presParOf" srcId="{17E1A3AC-C5C4-455C-87F3-8A65571AABF3}" destId="{FAA11065-D57C-48FE-B856-CE8AE9F0EE0D}"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87A246-656A-4D49-BBAE-0D5FC7F76E4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6B88298-A529-459B-92DC-46A9924CC72F}">
      <dgm:prSet/>
      <dgm:spPr/>
      <dgm:t>
        <a:bodyPr/>
        <a:lstStyle/>
        <a:p>
          <a:r>
            <a:rPr lang="es-ES"/>
            <a:t>- </a:t>
          </a:r>
          <a:r>
            <a:rPr lang="es-ES" b="0" i="0"/>
            <a:t>Identificador del Requerimiento: RF-03</a:t>
          </a:r>
          <a:endParaRPr lang="en-US"/>
        </a:p>
      </dgm:t>
    </dgm:pt>
    <dgm:pt modelId="{BEC36542-F925-46EB-9FDA-29EDC6833175}" type="parTrans" cxnId="{952EEB1B-3715-4DFC-B088-2A8BAE5C993D}">
      <dgm:prSet/>
      <dgm:spPr/>
      <dgm:t>
        <a:bodyPr/>
        <a:lstStyle/>
        <a:p>
          <a:endParaRPr lang="en-US"/>
        </a:p>
      </dgm:t>
    </dgm:pt>
    <dgm:pt modelId="{0CF12001-072A-46C8-A374-C8743C6434F7}" type="sibTrans" cxnId="{952EEB1B-3715-4DFC-B088-2A8BAE5C993D}">
      <dgm:prSet/>
      <dgm:spPr/>
      <dgm:t>
        <a:bodyPr/>
        <a:lstStyle/>
        <a:p>
          <a:endParaRPr lang="en-US"/>
        </a:p>
      </dgm:t>
    </dgm:pt>
    <dgm:pt modelId="{04308172-6A6B-46CC-8F83-E6B6A23088ED}">
      <dgm:prSet/>
      <dgm:spPr/>
      <dgm:t>
        <a:bodyPr/>
        <a:lstStyle/>
        <a:p>
          <a:r>
            <a:rPr lang="es-ES" b="0" i="0"/>
            <a:t>Nombre del Requerimiento: Listar claves API</a:t>
          </a:r>
          <a:endParaRPr lang="en-US"/>
        </a:p>
      </dgm:t>
    </dgm:pt>
    <dgm:pt modelId="{FC401787-0409-487E-A59A-EB7A4EAC10A5}" type="parTrans" cxnId="{5C96B740-A890-486A-84F1-A08E6A2C3A42}">
      <dgm:prSet/>
      <dgm:spPr/>
      <dgm:t>
        <a:bodyPr/>
        <a:lstStyle/>
        <a:p>
          <a:endParaRPr lang="en-US"/>
        </a:p>
      </dgm:t>
    </dgm:pt>
    <dgm:pt modelId="{CFD674F3-4780-40DF-B829-6CBDEFFD5827}" type="sibTrans" cxnId="{5C96B740-A890-486A-84F1-A08E6A2C3A42}">
      <dgm:prSet/>
      <dgm:spPr/>
      <dgm:t>
        <a:bodyPr/>
        <a:lstStyle/>
        <a:p>
          <a:endParaRPr lang="en-US"/>
        </a:p>
      </dgm:t>
    </dgm:pt>
    <dgm:pt modelId="{F4136503-141E-4DB0-8B2E-983FB2270EEA}">
      <dgm:prSet/>
      <dgm:spPr/>
      <dgm:t>
        <a:bodyPr/>
        <a:lstStyle/>
        <a:p>
          <a:r>
            <a:rPr lang="es-ES" b="0" i="0"/>
            <a:t>Características:</a:t>
          </a:r>
          <a:endParaRPr lang="en-US"/>
        </a:p>
      </dgm:t>
    </dgm:pt>
    <dgm:pt modelId="{C1B3FD5F-199D-4D77-98DC-2E48EB10F3C0}" type="parTrans" cxnId="{EB581813-6327-42E1-AB15-FC7D123935F9}">
      <dgm:prSet/>
      <dgm:spPr/>
      <dgm:t>
        <a:bodyPr/>
        <a:lstStyle/>
        <a:p>
          <a:endParaRPr lang="en-US"/>
        </a:p>
      </dgm:t>
    </dgm:pt>
    <dgm:pt modelId="{77C3C7D8-8B88-4E8E-815B-FF177371DFC8}" type="sibTrans" cxnId="{EB581813-6327-42E1-AB15-FC7D123935F9}">
      <dgm:prSet/>
      <dgm:spPr/>
      <dgm:t>
        <a:bodyPr/>
        <a:lstStyle/>
        <a:p>
          <a:endParaRPr lang="en-US"/>
        </a:p>
      </dgm:t>
    </dgm:pt>
    <dgm:pt modelId="{BA3EAD10-1AFE-469F-B51A-05CCDCE0DDD4}">
      <dgm:prSet/>
      <dgm:spPr/>
      <dgm:t>
        <a:bodyPr/>
        <a:lstStyle/>
        <a:p>
          <a:r>
            <a:rPr lang="es-ES" b="0" i="0"/>
            <a:t>Los usuarios podrán ver una lista de todas las claves API almacenadas en el sistema.</a:t>
          </a:r>
          <a:endParaRPr lang="en-US"/>
        </a:p>
      </dgm:t>
    </dgm:pt>
    <dgm:pt modelId="{8EE56025-8FAD-4C35-86FD-7495861CF5E8}" type="parTrans" cxnId="{B480B2B5-1FA0-49FC-AF0E-B910145FF9FD}">
      <dgm:prSet/>
      <dgm:spPr/>
      <dgm:t>
        <a:bodyPr/>
        <a:lstStyle/>
        <a:p>
          <a:endParaRPr lang="en-US"/>
        </a:p>
      </dgm:t>
    </dgm:pt>
    <dgm:pt modelId="{2FF95905-7FFA-40AD-AF45-4716AB037A8D}" type="sibTrans" cxnId="{B480B2B5-1FA0-49FC-AF0E-B910145FF9FD}">
      <dgm:prSet/>
      <dgm:spPr/>
      <dgm:t>
        <a:bodyPr/>
        <a:lstStyle/>
        <a:p>
          <a:endParaRPr lang="en-US"/>
        </a:p>
      </dgm:t>
    </dgm:pt>
    <dgm:pt modelId="{E1D4D3EF-2EE1-4928-A498-ADDCDEF12170}">
      <dgm:prSet/>
      <dgm:spPr/>
      <dgm:t>
        <a:bodyPr/>
        <a:lstStyle/>
        <a:p>
          <a:r>
            <a:rPr lang="es-ES" b="0" i="0"/>
            <a:t>Descripción del Requerimiento: El sistema proporcionará a los usuarios la capacidad de ver todas las claves API que han sido generadas y almacenadas en el sistema. Esto facilita la gestión y supervisión de las claves API utilizadas en diferentes aplicaciones y servicios.</a:t>
          </a:r>
          <a:endParaRPr lang="en-US"/>
        </a:p>
      </dgm:t>
    </dgm:pt>
    <dgm:pt modelId="{D2D21166-15D2-4033-98F9-67CA0E4A6DA0}" type="parTrans" cxnId="{39089085-2261-41D1-8B2D-E96174F43DF7}">
      <dgm:prSet/>
      <dgm:spPr/>
      <dgm:t>
        <a:bodyPr/>
        <a:lstStyle/>
        <a:p>
          <a:endParaRPr lang="en-US"/>
        </a:p>
      </dgm:t>
    </dgm:pt>
    <dgm:pt modelId="{B9A82127-86F6-4AD9-8C74-A83279CA0AE0}" type="sibTrans" cxnId="{39089085-2261-41D1-8B2D-E96174F43DF7}">
      <dgm:prSet/>
      <dgm:spPr/>
      <dgm:t>
        <a:bodyPr/>
        <a:lstStyle/>
        <a:p>
          <a:endParaRPr lang="en-US"/>
        </a:p>
      </dgm:t>
    </dgm:pt>
    <dgm:pt modelId="{B8AF1123-A445-487C-ADEC-AE1693D80808}" type="pres">
      <dgm:prSet presAssocID="{E987A246-656A-4D49-BBAE-0D5FC7F76E47}" presName="linear" presStyleCnt="0">
        <dgm:presLayoutVars>
          <dgm:animLvl val="lvl"/>
          <dgm:resizeHandles val="exact"/>
        </dgm:presLayoutVars>
      </dgm:prSet>
      <dgm:spPr/>
    </dgm:pt>
    <dgm:pt modelId="{A73C9116-7C4E-4239-B702-32A1E3A6D754}" type="pres">
      <dgm:prSet presAssocID="{06B88298-A529-459B-92DC-46A9924CC72F}" presName="parentText" presStyleLbl="node1" presStyleIdx="0" presStyleCnt="5">
        <dgm:presLayoutVars>
          <dgm:chMax val="0"/>
          <dgm:bulletEnabled val="1"/>
        </dgm:presLayoutVars>
      </dgm:prSet>
      <dgm:spPr/>
    </dgm:pt>
    <dgm:pt modelId="{07D4341C-1A47-412E-B189-91CB20B3F85A}" type="pres">
      <dgm:prSet presAssocID="{0CF12001-072A-46C8-A374-C8743C6434F7}" presName="spacer" presStyleCnt="0"/>
      <dgm:spPr/>
    </dgm:pt>
    <dgm:pt modelId="{FA754DAA-53D7-4909-B3D9-D1D5F06DF92E}" type="pres">
      <dgm:prSet presAssocID="{04308172-6A6B-46CC-8F83-E6B6A23088ED}" presName="parentText" presStyleLbl="node1" presStyleIdx="1" presStyleCnt="5">
        <dgm:presLayoutVars>
          <dgm:chMax val="0"/>
          <dgm:bulletEnabled val="1"/>
        </dgm:presLayoutVars>
      </dgm:prSet>
      <dgm:spPr/>
    </dgm:pt>
    <dgm:pt modelId="{1574431A-5993-4D0F-83DD-758C15C6F593}" type="pres">
      <dgm:prSet presAssocID="{CFD674F3-4780-40DF-B829-6CBDEFFD5827}" presName="spacer" presStyleCnt="0"/>
      <dgm:spPr/>
    </dgm:pt>
    <dgm:pt modelId="{F45782F0-8066-4E46-8A6F-55C7B6C0F539}" type="pres">
      <dgm:prSet presAssocID="{F4136503-141E-4DB0-8B2E-983FB2270EEA}" presName="parentText" presStyleLbl="node1" presStyleIdx="2" presStyleCnt="5">
        <dgm:presLayoutVars>
          <dgm:chMax val="0"/>
          <dgm:bulletEnabled val="1"/>
        </dgm:presLayoutVars>
      </dgm:prSet>
      <dgm:spPr/>
    </dgm:pt>
    <dgm:pt modelId="{3106759D-47AA-4DDA-8697-1EBAD4910A8A}" type="pres">
      <dgm:prSet presAssocID="{77C3C7D8-8B88-4E8E-815B-FF177371DFC8}" presName="spacer" presStyleCnt="0"/>
      <dgm:spPr/>
    </dgm:pt>
    <dgm:pt modelId="{7FAB5497-F331-45A1-B0DA-DAA1AFA23A3F}" type="pres">
      <dgm:prSet presAssocID="{BA3EAD10-1AFE-469F-B51A-05CCDCE0DDD4}" presName="parentText" presStyleLbl="node1" presStyleIdx="3" presStyleCnt="5">
        <dgm:presLayoutVars>
          <dgm:chMax val="0"/>
          <dgm:bulletEnabled val="1"/>
        </dgm:presLayoutVars>
      </dgm:prSet>
      <dgm:spPr/>
    </dgm:pt>
    <dgm:pt modelId="{C849121D-1863-4E9D-8D5D-A71F93ACDE51}" type="pres">
      <dgm:prSet presAssocID="{2FF95905-7FFA-40AD-AF45-4716AB037A8D}" presName="spacer" presStyleCnt="0"/>
      <dgm:spPr/>
    </dgm:pt>
    <dgm:pt modelId="{22BF557A-281D-415B-80E3-E5D1024FA532}" type="pres">
      <dgm:prSet presAssocID="{E1D4D3EF-2EE1-4928-A498-ADDCDEF12170}" presName="parentText" presStyleLbl="node1" presStyleIdx="4" presStyleCnt="5">
        <dgm:presLayoutVars>
          <dgm:chMax val="0"/>
          <dgm:bulletEnabled val="1"/>
        </dgm:presLayoutVars>
      </dgm:prSet>
      <dgm:spPr/>
    </dgm:pt>
  </dgm:ptLst>
  <dgm:cxnLst>
    <dgm:cxn modelId="{EB581813-6327-42E1-AB15-FC7D123935F9}" srcId="{E987A246-656A-4D49-BBAE-0D5FC7F76E47}" destId="{F4136503-141E-4DB0-8B2E-983FB2270EEA}" srcOrd="2" destOrd="0" parTransId="{C1B3FD5F-199D-4D77-98DC-2E48EB10F3C0}" sibTransId="{77C3C7D8-8B88-4E8E-815B-FF177371DFC8}"/>
    <dgm:cxn modelId="{952EEB1B-3715-4DFC-B088-2A8BAE5C993D}" srcId="{E987A246-656A-4D49-BBAE-0D5FC7F76E47}" destId="{06B88298-A529-459B-92DC-46A9924CC72F}" srcOrd="0" destOrd="0" parTransId="{BEC36542-F925-46EB-9FDA-29EDC6833175}" sibTransId="{0CF12001-072A-46C8-A374-C8743C6434F7}"/>
    <dgm:cxn modelId="{BA20D029-6939-4FC8-825B-1EE76720E148}" type="presOf" srcId="{E987A246-656A-4D49-BBAE-0D5FC7F76E47}" destId="{B8AF1123-A445-487C-ADEC-AE1693D80808}" srcOrd="0" destOrd="0" presId="urn:microsoft.com/office/officeart/2005/8/layout/vList2"/>
    <dgm:cxn modelId="{5634B22F-C453-45FD-A38B-124D30E54B44}" type="presOf" srcId="{BA3EAD10-1AFE-469F-B51A-05CCDCE0DDD4}" destId="{7FAB5497-F331-45A1-B0DA-DAA1AFA23A3F}" srcOrd="0" destOrd="0" presId="urn:microsoft.com/office/officeart/2005/8/layout/vList2"/>
    <dgm:cxn modelId="{5C96B740-A890-486A-84F1-A08E6A2C3A42}" srcId="{E987A246-656A-4D49-BBAE-0D5FC7F76E47}" destId="{04308172-6A6B-46CC-8F83-E6B6A23088ED}" srcOrd="1" destOrd="0" parTransId="{FC401787-0409-487E-A59A-EB7A4EAC10A5}" sibTransId="{CFD674F3-4780-40DF-B829-6CBDEFFD5827}"/>
    <dgm:cxn modelId="{BFB3D142-3BC6-4CDA-BF76-F807D75D4F6B}" type="presOf" srcId="{F4136503-141E-4DB0-8B2E-983FB2270EEA}" destId="{F45782F0-8066-4E46-8A6F-55C7B6C0F539}" srcOrd="0" destOrd="0" presId="urn:microsoft.com/office/officeart/2005/8/layout/vList2"/>
    <dgm:cxn modelId="{D2869650-3DF0-4FAB-8828-745A34880857}" type="presOf" srcId="{E1D4D3EF-2EE1-4928-A498-ADDCDEF12170}" destId="{22BF557A-281D-415B-80E3-E5D1024FA532}" srcOrd="0" destOrd="0" presId="urn:microsoft.com/office/officeart/2005/8/layout/vList2"/>
    <dgm:cxn modelId="{39089085-2261-41D1-8B2D-E96174F43DF7}" srcId="{E987A246-656A-4D49-BBAE-0D5FC7F76E47}" destId="{E1D4D3EF-2EE1-4928-A498-ADDCDEF12170}" srcOrd="4" destOrd="0" parTransId="{D2D21166-15D2-4033-98F9-67CA0E4A6DA0}" sibTransId="{B9A82127-86F6-4AD9-8C74-A83279CA0AE0}"/>
    <dgm:cxn modelId="{B6C31B95-1509-4510-8B69-687C04978AB6}" type="presOf" srcId="{04308172-6A6B-46CC-8F83-E6B6A23088ED}" destId="{FA754DAA-53D7-4909-B3D9-D1D5F06DF92E}" srcOrd="0" destOrd="0" presId="urn:microsoft.com/office/officeart/2005/8/layout/vList2"/>
    <dgm:cxn modelId="{B480B2B5-1FA0-49FC-AF0E-B910145FF9FD}" srcId="{E987A246-656A-4D49-BBAE-0D5FC7F76E47}" destId="{BA3EAD10-1AFE-469F-B51A-05CCDCE0DDD4}" srcOrd="3" destOrd="0" parTransId="{8EE56025-8FAD-4C35-86FD-7495861CF5E8}" sibTransId="{2FF95905-7FFA-40AD-AF45-4716AB037A8D}"/>
    <dgm:cxn modelId="{1F9E65E6-9A6F-47F0-8CC1-C8807E6D9A2F}" type="presOf" srcId="{06B88298-A529-459B-92DC-46A9924CC72F}" destId="{A73C9116-7C4E-4239-B702-32A1E3A6D754}" srcOrd="0" destOrd="0" presId="urn:microsoft.com/office/officeart/2005/8/layout/vList2"/>
    <dgm:cxn modelId="{FE3C025F-FE20-4376-B8A2-14B3CA393030}" type="presParOf" srcId="{B8AF1123-A445-487C-ADEC-AE1693D80808}" destId="{A73C9116-7C4E-4239-B702-32A1E3A6D754}" srcOrd="0" destOrd="0" presId="urn:microsoft.com/office/officeart/2005/8/layout/vList2"/>
    <dgm:cxn modelId="{97D5005D-B0D2-4ADF-80BD-D35F8C68700B}" type="presParOf" srcId="{B8AF1123-A445-487C-ADEC-AE1693D80808}" destId="{07D4341C-1A47-412E-B189-91CB20B3F85A}" srcOrd="1" destOrd="0" presId="urn:microsoft.com/office/officeart/2005/8/layout/vList2"/>
    <dgm:cxn modelId="{195D0866-F44C-4BDB-8A8C-73AFA97A7C80}" type="presParOf" srcId="{B8AF1123-A445-487C-ADEC-AE1693D80808}" destId="{FA754DAA-53D7-4909-B3D9-D1D5F06DF92E}" srcOrd="2" destOrd="0" presId="urn:microsoft.com/office/officeart/2005/8/layout/vList2"/>
    <dgm:cxn modelId="{0684EE90-5084-4EE5-A28D-107E09DD15FE}" type="presParOf" srcId="{B8AF1123-A445-487C-ADEC-AE1693D80808}" destId="{1574431A-5993-4D0F-83DD-758C15C6F593}" srcOrd="3" destOrd="0" presId="urn:microsoft.com/office/officeart/2005/8/layout/vList2"/>
    <dgm:cxn modelId="{D2134754-DCCE-44BF-BA94-3F473AF2193D}" type="presParOf" srcId="{B8AF1123-A445-487C-ADEC-AE1693D80808}" destId="{F45782F0-8066-4E46-8A6F-55C7B6C0F539}" srcOrd="4" destOrd="0" presId="urn:microsoft.com/office/officeart/2005/8/layout/vList2"/>
    <dgm:cxn modelId="{F15FEECA-968B-43C1-84DA-DAABB035D6B7}" type="presParOf" srcId="{B8AF1123-A445-487C-ADEC-AE1693D80808}" destId="{3106759D-47AA-4DDA-8697-1EBAD4910A8A}" srcOrd="5" destOrd="0" presId="urn:microsoft.com/office/officeart/2005/8/layout/vList2"/>
    <dgm:cxn modelId="{9D13B74D-39A2-48A9-B579-F41D4158B1E3}" type="presParOf" srcId="{B8AF1123-A445-487C-ADEC-AE1693D80808}" destId="{7FAB5497-F331-45A1-B0DA-DAA1AFA23A3F}" srcOrd="6" destOrd="0" presId="urn:microsoft.com/office/officeart/2005/8/layout/vList2"/>
    <dgm:cxn modelId="{AC860FF9-93E8-447C-9A65-BB20D75581B8}" type="presParOf" srcId="{B8AF1123-A445-487C-ADEC-AE1693D80808}" destId="{C849121D-1863-4E9D-8D5D-A71F93ACDE51}" srcOrd="7" destOrd="0" presId="urn:microsoft.com/office/officeart/2005/8/layout/vList2"/>
    <dgm:cxn modelId="{B32FC054-90B1-45B4-99EA-0335B344F849}" type="presParOf" srcId="{B8AF1123-A445-487C-ADEC-AE1693D80808}" destId="{22BF557A-281D-415B-80E3-E5D1024FA53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45F5232-6E98-4E1B-AB62-7BBD402AA943}" type="doc">
      <dgm:prSet loTypeId="urn:microsoft.com/office/officeart/2018/2/layout/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A9CB6D7D-4DBD-4722-A7D8-61124F87FFAD}">
      <dgm:prSet/>
      <dgm:spPr/>
      <dgm:t>
        <a:bodyPr/>
        <a:lstStyle/>
        <a:p>
          <a:pPr>
            <a:defRPr b="1"/>
          </a:pPr>
          <a:r>
            <a:rPr lang="es-MX" b="1" i="0"/>
            <a:t>Tiempo de respuesta promedio:</a:t>
          </a:r>
          <a:endParaRPr lang="en-US"/>
        </a:p>
      </dgm:t>
    </dgm:pt>
    <dgm:pt modelId="{394964DE-B5FD-4FAE-8577-3BAD597331C4}" type="parTrans" cxnId="{84ABE8BB-925F-47A5-A567-275086E81A2F}">
      <dgm:prSet/>
      <dgm:spPr/>
      <dgm:t>
        <a:bodyPr/>
        <a:lstStyle/>
        <a:p>
          <a:endParaRPr lang="en-US"/>
        </a:p>
      </dgm:t>
    </dgm:pt>
    <dgm:pt modelId="{5EB57E8D-79E5-4D60-8017-7AC081313493}" type="sibTrans" cxnId="{84ABE8BB-925F-47A5-A567-275086E81A2F}">
      <dgm:prSet/>
      <dgm:spPr/>
      <dgm:t>
        <a:bodyPr/>
        <a:lstStyle/>
        <a:p>
          <a:endParaRPr lang="en-US"/>
        </a:p>
      </dgm:t>
    </dgm:pt>
    <dgm:pt modelId="{CD674D08-0155-4B16-A032-1FE11715112F}">
      <dgm:prSet/>
      <dgm:spPr/>
      <dgm:t>
        <a:bodyPr/>
        <a:lstStyle/>
        <a:p>
          <a:r>
            <a:rPr lang="es-MX" b="0" i="0" dirty="0"/>
            <a:t>El tiempo de respuesta promedio para las solicitudes de autenticación deberá ser inferior a 200 milisegundos, medido en condiciones normales de carga y tráfico.</a:t>
          </a:r>
          <a:endParaRPr lang="en-US" dirty="0"/>
        </a:p>
      </dgm:t>
    </dgm:pt>
    <dgm:pt modelId="{3AA9966A-3D34-46F4-B8EB-2F198F6F31F0}" type="parTrans" cxnId="{82287322-2D83-4A95-9361-6B54473AD3C1}">
      <dgm:prSet/>
      <dgm:spPr/>
      <dgm:t>
        <a:bodyPr/>
        <a:lstStyle/>
        <a:p>
          <a:endParaRPr lang="en-US"/>
        </a:p>
      </dgm:t>
    </dgm:pt>
    <dgm:pt modelId="{8F3B3E28-88C0-473E-9D67-629C4C0DCD6C}" type="sibTrans" cxnId="{82287322-2D83-4A95-9361-6B54473AD3C1}">
      <dgm:prSet/>
      <dgm:spPr/>
      <dgm:t>
        <a:bodyPr/>
        <a:lstStyle/>
        <a:p>
          <a:endParaRPr lang="en-US"/>
        </a:p>
      </dgm:t>
    </dgm:pt>
    <dgm:pt modelId="{0D5DF6B8-B35A-4E85-A019-E964165DEC6F}">
      <dgm:prSet/>
      <dgm:spPr/>
      <dgm:t>
        <a:bodyPr/>
        <a:lstStyle/>
        <a:p>
          <a:pPr>
            <a:defRPr b="1"/>
          </a:pPr>
          <a:r>
            <a:rPr lang="es-MX" b="1" i="0"/>
            <a:t>Escalabilidad horizontal:</a:t>
          </a:r>
          <a:endParaRPr lang="en-US"/>
        </a:p>
      </dgm:t>
    </dgm:pt>
    <dgm:pt modelId="{42341F33-B6A0-4FD8-97B3-20FDAF6EE341}" type="parTrans" cxnId="{D47B5153-10C5-4494-8266-FF1283F21556}">
      <dgm:prSet/>
      <dgm:spPr/>
      <dgm:t>
        <a:bodyPr/>
        <a:lstStyle/>
        <a:p>
          <a:endParaRPr lang="en-US"/>
        </a:p>
      </dgm:t>
    </dgm:pt>
    <dgm:pt modelId="{6740CCAE-2E63-4076-81BD-578A498B8E8E}" type="sibTrans" cxnId="{D47B5153-10C5-4494-8266-FF1283F21556}">
      <dgm:prSet/>
      <dgm:spPr/>
      <dgm:t>
        <a:bodyPr/>
        <a:lstStyle/>
        <a:p>
          <a:endParaRPr lang="en-US"/>
        </a:p>
      </dgm:t>
    </dgm:pt>
    <dgm:pt modelId="{3FA54C31-038B-4E67-BDAF-30F72665FF87}">
      <dgm:prSet/>
      <dgm:spPr/>
      <dgm:t>
        <a:bodyPr/>
        <a:lstStyle/>
        <a:p>
          <a:r>
            <a:rPr lang="es-MX" b="0" i="0"/>
            <a:t>El sistema deberá ser capaz de escalar horizontalmente para manejar un aumento repentino en el volumen de solicitudes de autenticación. Se espera que el tiempo de respuesta se mantenga dentro de los límites aceptables incluso bajo cargas elevadas.</a:t>
          </a:r>
          <a:endParaRPr lang="en-US"/>
        </a:p>
      </dgm:t>
    </dgm:pt>
    <dgm:pt modelId="{1052D2F4-8C62-44CC-8AF6-01C2D0B8F71F}" type="parTrans" cxnId="{60AE4A6D-B8E4-4049-A9A1-EF7DA95E80AD}">
      <dgm:prSet/>
      <dgm:spPr/>
      <dgm:t>
        <a:bodyPr/>
        <a:lstStyle/>
        <a:p>
          <a:endParaRPr lang="en-US"/>
        </a:p>
      </dgm:t>
    </dgm:pt>
    <dgm:pt modelId="{4D1D145A-3937-4250-83CE-7698B5731C83}" type="sibTrans" cxnId="{60AE4A6D-B8E4-4049-A9A1-EF7DA95E80AD}">
      <dgm:prSet/>
      <dgm:spPr/>
      <dgm:t>
        <a:bodyPr/>
        <a:lstStyle/>
        <a:p>
          <a:endParaRPr lang="en-US"/>
        </a:p>
      </dgm:t>
    </dgm:pt>
    <dgm:pt modelId="{76FFF2C8-5FD6-4227-9503-3092BA56C6E5}">
      <dgm:prSet/>
      <dgm:spPr/>
      <dgm:t>
        <a:bodyPr/>
        <a:lstStyle/>
        <a:p>
          <a:pPr>
            <a:defRPr b="1"/>
          </a:pPr>
          <a:r>
            <a:rPr lang="es-MX" b="1" i="0"/>
            <a:t>Tolerancia a la carga:</a:t>
          </a:r>
          <a:endParaRPr lang="en-US"/>
        </a:p>
      </dgm:t>
    </dgm:pt>
    <dgm:pt modelId="{5B68ED2A-AF4D-4BEA-8054-BE7140D0B882}" type="parTrans" cxnId="{A60D5C28-C62C-42E1-8CC4-2F502BFD367D}">
      <dgm:prSet/>
      <dgm:spPr/>
      <dgm:t>
        <a:bodyPr/>
        <a:lstStyle/>
        <a:p>
          <a:endParaRPr lang="en-US"/>
        </a:p>
      </dgm:t>
    </dgm:pt>
    <dgm:pt modelId="{D6913400-57BB-4581-9AA3-26CF896C1222}" type="sibTrans" cxnId="{A60D5C28-C62C-42E1-8CC4-2F502BFD367D}">
      <dgm:prSet/>
      <dgm:spPr/>
      <dgm:t>
        <a:bodyPr/>
        <a:lstStyle/>
        <a:p>
          <a:endParaRPr lang="en-US"/>
        </a:p>
      </dgm:t>
    </dgm:pt>
    <dgm:pt modelId="{9AF275C1-1D99-4319-A442-5C56BB558E4C}">
      <dgm:prSet/>
      <dgm:spPr/>
      <dgm:t>
        <a:bodyPr/>
        <a:lstStyle/>
        <a:p>
          <a:r>
            <a:rPr lang="es-MX" b="0" i="0"/>
            <a:t>El sistema deberá ser capaz de tolerar cargas pico sin degradación significativa del rendimiento. Se espera que el tiempo de respuesta se mantenga estable dentro de un rango predefinido incluso bajo cargas máximas.</a:t>
          </a:r>
          <a:endParaRPr lang="en-US"/>
        </a:p>
      </dgm:t>
    </dgm:pt>
    <dgm:pt modelId="{84705EC0-3D0D-417F-B760-AB9A5EB8534C}" type="parTrans" cxnId="{E3DEF725-DFD0-48D7-A994-8D5F37F77D24}">
      <dgm:prSet/>
      <dgm:spPr/>
      <dgm:t>
        <a:bodyPr/>
        <a:lstStyle/>
        <a:p>
          <a:endParaRPr lang="en-US"/>
        </a:p>
      </dgm:t>
    </dgm:pt>
    <dgm:pt modelId="{A694CEE0-0718-499F-88C3-6ED4E63E8EEE}" type="sibTrans" cxnId="{E3DEF725-DFD0-48D7-A994-8D5F37F77D24}">
      <dgm:prSet/>
      <dgm:spPr/>
      <dgm:t>
        <a:bodyPr/>
        <a:lstStyle/>
        <a:p>
          <a:endParaRPr lang="en-US"/>
        </a:p>
      </dgm:t>
    </dgm:pt>
    <dgm:pt modelId="{643335C1-2271-4C61-97E0-018504AD0CBB}">
      <dgm:prSet/>
      <dgm:spPr/>
      <dgm:t>
        <a:bodyPr/>
        <a:lstStyle/>
        <a:p>
          <a:pPr>
            <a:defRPr b="1"/>
          </a:pPr>
          <a:r>
            <a:rPr lang="es-MX" b="1" i="0"/>
            <a:t>Optimización de consultas y procesamiento:</a:t>
          </a:r>
          <a:endParaRPr lang="en-US"/>
        </a:p>
      </dgm:t>
    </dgm:pt>
    <dgm:pt modelId="{2184449E-5945-483A-B942-8B07E9FFE6E7}" type="parTrans" cxnId="{42914258-FB70-4A81-89C6-27C5D2CEA098}">
      <dgm:prSet/>
      <dgm:spPr/>
      <dgm:t>
        <a:bodyPr/>
        <a:lstStyle/>
        <a:p>
          <a:endParaRPr lang="en-US"/>
        </a:p>
      </dgm:t>
    </dgm:pt>
    <dgm:pt modelId="{5F626503-646F-40C2-8AAB-E32AD4A4447E}" type="sibTrans" cxnId="{42914258-FB70-4A81-89C6-27C5D2CEA098}">
      <dgm:prSet/>
      <dgm:spPr/>
      <dgm:t>
        <a:bodyPr/>
        <a:lstStyle/>
        <a:p>
          <a:endParaRPr lang="en-US"/>
        </a:p>
      </dgm:t>
    </dgm:pt>
    <dgm:pt modelId="{53E5A896-BE2E-44E6-80D4-FC13B216740C}">
      <dgm:prSet/>
      <dgm:spPr/>
      <dgm:t>
        <a:bodyPr/>
        <a:lstStyle/>
        <a:p>
          <a:r>
            <a:rPr lang="es-MX" b="0" i="0"/>
            <a:t>Se deben implementar prácticas de optimización de consultas y procesamiento para garantizar un rendimiento óptimo del sistema. Esto incluye el uso eficiente de índices, consultas optimizadas y algoritmos de procesamiento eficientes.</a:t>
          </a:r>
          <a:endParaRPr lang="en-US"/>
        </a:p>
      </dgm:t>
    </dgm:pt>
    <dgm:pt modelId="{FED5AF35-9CAE-4E16-AB6E-69FA50127A08}" type="parTrans" cxnId="{AD8F735F-933D-41F7-92B6-E5FC931DA273}">
      <dgm:prSet/>
      <dgm:spPr/>
      <dgm:t>
        <a:bodyPr/>
        <a:lstStyle/>
        <a:p>
          <a:endParaRPr lang="en-US"/>
        </a:p>
      </dgm:t>
    </dgm:pt>
    <dgm:pt modelId="{A2A5A0B0-BA19-4458-AA91-9E8D34873FA9}" type="sibTrans" cxnId="{AD8F735F-933D-41F7-92B6-E5FC931DA273}">
      <dgm:prSet/>
      <dgm:spPr/>
      <dgm:t>
        <a:bodyPr/>
        <a:lstStyle/>
        <a:p>
          <a:endParaRPr lang="en-US"/>
        </a:p>
      </dgm:t>
    </dgm:pt>
    <dgm:pt modelId="{FA2BF238-4E63-43E8-944E-35AC6D2680DF}">
      <dgm:prSet/>
      <dgm:spPr/>
      <dgm:t>
        <a:bodyPr/>
        <a:lstStyle/>
        <a:p>
          <a:pPr>
            <a:defRPr b="1"/>
          </a:pPr>
          <a:r>
            <a:rPr lang="es-MX" b="1" i="0"/>
            <a:t>Monitorización del rendimiento:</a:t>
          </a:r>
          <a:endParaRPr lang="en-US"/>
        </a:p>
      </dgm:t>
    </dgm:pt>
    <dgm:pt modelId="{20CF669C-2D69-4DAB-BDF9-2561A8C6F507}" type="parTrans" cxnId="{B28D41C8-8CD7-48D1-BD80-FDB5A55EB079}">
      <dgm:prSet/>
      <dgm:spPr/>
      <dgm:t>
        <a:bodyPr/>
        <a:lstStyle/>
        <a:p>
          <a:endParaRPr lang="en-US"/>
        </a:p>
      </dgm:t>
    </dgm:pt>
    <dgm:pt modelId="{D3382062-7AAE-4D86-95E6-C1F7FEBF8856}" type="sibTrans" cxnId="{B28D41C8-8CD7-48D1-BD80-FDB5A55EB079}">
      <dgm:prSet/>
      <dgm:spPr/>
      <dgm:t>
        <a:bodyPr/>
        <a:lstStyle/>
        <a:p>
          <a:endParaRPr lang="en-US"/>
        </a:p>
      </dgm:t>
    </dgm:pt>
    <dgm:pt modelId="{A64F8AC5-1AAA-4A27-A14F-83FAC2478C40}">
      <dgm:prSet/>
      <dgm:spPr/>
      <dgm:t>
        <a:bodyPr/>
        <a:lstStyle/>
        <a:p>
          <a:r>
            <a:rPr lang="es-MX" b="0" i="0"/>
            <a:t>Se deberá implementar un sistema de monitorización del rendimiento que permita realizar un seguimiento continuo del tiempo de respuesta, la utilización de recursos y otros indicadores clave de rendimiento. Esto facilitará la identificación temprana de posibles cuellos de botella y la toma de medidas correctivas.</a:t>
          </a:r>
          <a:endParaRPr lang="en-US"/>
        </a:p>
      </dgm:t>
    </dgm:pt>
    <dgm:pt modelId="{8B12AA8A-B944-4765-A0CE-2BEA5FC2DCF7}" type="parTrans" cxnId="{5F214032-15FB-441C-872A-8B2B9E1D3285}">
      <dgm:prSet/>
      <dgm:spPr/>
      <dgm:t>
        <a:bodyPr/>
        <a:lstStyle/>
        <a:p>
          <a:endParaRPr lang="en-US"/>
        </a:p>
      </dgm:t>
    </dgm:pt>
    <dgm:pt modelId="{4F40C0B2-49A3-4845-AF2B-7DF2555565BF}" type="sibTrans" cxnId="{5F214032-15FB-441C-872A-8B2B9E1D3285}">
      <dgm:prSet/>
      <dgm:spPr/>
      <dgm:t>
        <a:bodyPr/>
        <a:lstStyle/>
        <a:p>
          <a:endParaRPr lang="en-US"/>
        </a:p>
      </dgm:t>
    </dgm:pt>
    <dgm:pt modelId="{B3F8818E-1E8E-4ED0-9355-059574DAED05}">
      <dgm:prSet/>
      <dgm:spPr/>
      <dgm:t>
        <a:bodyPr/>
        <a:lstStyle/>
        <a:p>
          <a:pPr>
            <a:defRPr b="1"/>
          </a:pPr>
          <a:r>
            <a:rPr lang="es-MX" b="1" i="0"/>
            <a:t>Resiliencia ante fallos:</a:t>
          </a:r>
          <a:endParaRPr lang="en-US"/>
        </a:p>
      </dgm:t>
    </dgm:pt>
    <dgm:pt modelId="{ED259C95-97C5-4687-9A9C-F3E818E3885F}" type="parTrans" cxnId="{08DC36D4-3BC6-4049-B52B-063551D585B5}">
      <dgm:prSet/>
      <dgm:spPr/>
      <dgm:t>
        <a:bodyPr/>
        <a:lstStyle/>
        <a:p>
          <a:endParaRPr lang="en-US"/>
        </a:p>
      </dgm:t>
    </dgm:pt>
    <dgm:pt modelId="{4636CC2D-4972-4313-80DD-FA2CA7870BEE}" type="sibTrans" cxnId="{08DC36D4-3BC6-4049-B52B-063551D585B5}">
      <dgm:prSet/>
      <dgm:spPr/>
      <dgm:t>
        <a:bodyPr/>
        <a:lstStyle/>
        <a:p>
          <a:endParaRPr lang="en-US"/>
        </a:p>
      </dgm:t>
    </dgm:pt>
    <dgm:pt modelId="{BDA9955E-D470-40C2-8FCC-1E7A3C93A712}">
      <dgm:prSet/>
      <dgm:spPr/>
      <dgm:t>
        <a:bodyPr/>
        <a:lstStyle/>
        <a:p>
          <a:r>
            <a:rPr lang="es-MX" b="0" i="0"/>
            <a:t>El sistema deberá ser resistente a fallos y ser capaz de recuperarse automáticamente de situaciones de fallo sin interrupciones significativas en el servicio. Esto incluye la capacidad de conmutación por error, la replicación de datos y la recuperación automática de servicios.</a:t>
          </a:r>
          <a:endParaRPr lang="en-US"/>
        </a:p>
      </dgm:t>
    </dgm:pt>
    <dgm:pt modelId="{FCE4EA49-7170-42C6-A091-51C38233F62A}" type="parTrans" cxnId="{D9AB94C1-AC26-4963-B0A3-26232B074314}">
      <dgm:prSet/>
      <dgm:spPr/>
      <dgm:t>
        <a:bodyPr/>
        <a:lstStyle/>
        <a:p>
          <a:endParaRPr lang="en-US"/>
        </a:p>
      </dgm:t>
    </dgm:pt>
    <dgm:pt modelId="{BC80FAAB-3A67-4ED9-9E6C-73F2C5F69EE1}" type="sibTrans" cxnId="{D9AB94C1-AC26-4963-B0A3-26232B074314}">
      <dgm:prSet/>
      <dgm:spPr/>
      <dgm:t>
        <a:bodyPr/>
        <a:lstStyle/>
        <a:p>
          <a:endParaRPr lang="en-US"/>
        </a:p>
      </dgm:t>
    </dgm:pt>
    <dgm:pt modelId="{9DBFAC38-88B4-46BA-96A9-4E9625A40CFE}" type="pres">
      <dgm:prSet presAssocID="{845F5232-6E98-4E1B-AB62-7BBD402AA943}" presName="root" presStyleCnt="0">
        <dgm:presLayoutVars>
          <dgm:dir/>
          <dgm:resizeHandles val="exact"/>
        </dgm:presLayoutVars>
      </dgm:prSet>
      <dgm:spPr/>
    </dgm:pt>
    <dgm:pt modelId="{B5986388-5E97-467C-AC17-B022F25034F1}" type="pres">
      <dgm:prSet presAssocID="{A9CB6D7D-4DBD-4722-A7D8-61124F87FFAD}" presName="compNode" presStyleCnt="0"/>
      <dgm:spPr/>
    </dgm:pt>
    <dgm:pt modelId="{9C2C8D70-4FEE-40B7-B3D5-EAF1329C7DF7}" type="pres">
      <dgm:prSet presAssocID="{A9CB6D7D-4DBD-4722-A7D8-61124F87FFA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ning"/>
        </a:ext>
      </dgm:extLst>
    </dgm:pt>
    <dgm:pt modelId="{24268159-1B0D-4F51-BFA8-FFBBAE68A8B8}" type="pres">
      <dgm:prSet presAssocID="{A9CB6D7D-4DBD-4722-A7D8-61124F87FFAD}" presName="iconSpace" presStyleCnt="0"/>
      <dgm:spPr/>
    </dgm:pt>
    <dgm:pt modelId="{A8BA6260-D408-4E52-8471-0383F9F732C3}" type="pres">
      <dgm:prSet presAssocID="{A9CB6D7D-4DBD-4722-A7D8-61124F87FFAD}" presName="parTx" presStyleLbl="revTx" presStyleIdx="0" presStyleCnt="12">
        <dgm:presLayoutVars>
          <dgm:chMax val="0"/>
          <dgm:chPref val="0"/>
        </dgm:presLayoutVars>
      </dgm:prSet>
      <dgm:spPr/>
    </dgm:pt>
    <dgm:pt modelId="{0B295CFA-3388-4B65-A479-C0863AC30678}" type="pres">
      <dgm:prSet presAssocID="{A9CB6D7D-4DBD-4722-A7D8-61124F87FFAD}" presName="txSpace" presStyleCnt="0"/>
      <dgm:spPr/>
    </dgm:pt>
    <dgm:pt modelId="{117BDE16-5B8B-469B-9FD1-7C72A99CB1C9}" type="pres">
      <dgm:prSet presAssocID="{A9CB6D7D-4DBD-4722-A7D8-61124F87FFAD}" presName="desTx" presStyleLbl="revTx" presStyleIdx="1" presStyleCnt="12">
        <dgm:presLayoutVars/>
      </dgm:prSet>
      <dgm:spPr/>
    </dgm:pt>
    <dgm:pt modelId="{809A63CE-CEF7-493E-BA0D-C8EF28D3F2C5}" type="pres">
      <dgm:prSet presAssocID="{5EB57E8D-79E5-4D60-8017-7AC081313493}" presName="sibTrans" presStyleCnt="0"/>
      <dgm:spPr/>
    </dgm:pt>
    <dgm:pt modelId="{A5E0A5D4-9747-4D64-8B80-5755E307A08B}" type="pres">
      <dgm:prSet presAssocID="{0D5DF6B8-B35A-4E85-A019-E964165DEC6F}" presName="compNode" presStyleCnt="0"/>
      <dgm:spPr/>
    </dgm:pt>
    <dgm:pt modelId="{EE87903C-B533-4AB7-900A-BA90130C09A1}" type="pres">
      <dgm:prSet presAssocID="{0D5DF6B8-B35A-4E85-A019-E964165DEC6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imbing"/>
        </a:ext>
      </dgm:extLst>
    </dgm:pt>
    <dgm:pt modelId="{AE708F00-7BFD-496F-8519-179FAD159B90}" type="pres">
      <dgm:prSet presAssocID="{0D5DF6B8-B35A-4E85-A019-E964165DEC6F}" presName="iconSpace" presStyleCnt="0"/>
      <dgm:spPr/>
    </dgm:pt>
    <dgm:pt modelId="{3407419D-5316-4206-9FE1-84FD6856FE59}" type="pres">
      <dgm:prSet presAssocID="{0D5DF6B8-B35A-4E85-A019-E964165DEC6F}" presName="parTx" presStyleLbl="revTx" presStyleIdx="2" presStyleCnt="12">
        <dgm:presLayoutVars>
          <dgm:chMax val="0"/>
          <dgm:chPref val="0"/>
        </dgm:presLayoutVars>
      </dgm:prSet>
      <dgm:spPr/>
    </dgm:pt>
    <dgm:pt modelId="{C9A91B45-8C2D-400A-828F-7B4088ADFDB0}" type="pres">
      <dgm:prSet presAssocID="{0D5DF6B8-B35A-4E85-A019-E964165DEC6F}" presName="txSpace" presStyleCnt="0"/>
      <dgm:spPr/>
    </dgm:pt>
    <dgm:pt modelId="{E1DD3D54-164A-45CF-9D4A-5F85CC08561E}" type="pres">
      <dgm:prSet presAssocID="{0D5DF6B8-B35A-4E85-A019-E964165DEC6F}" presName="desTx" presStyleLbl="revTx" presStyleIdx="3" presStyleCnt="12">
        <dgm:presLayoutVars/>
      </dgm:prSet>
      <dgm:spPr/>
    </dgm:pt>
    <dgm:pt modelId="{C9DCD046-1E40-40A9-AF71-F8397FA43F77}" type="pres">
      <dgm:prSet presAssocID="{6740CCAE-2E63-4076-81BD-578A498B8E8E}" presName="sibTrans" presStyleCnt="0"/>
      <dgm:spPr/>
    </dgm:pt>
    <dgm:pt modelId="{C04B3BD5-3E52-4060-B99C-05C93E61EE0B}" type="pres">
      <dgm:prSet presAssocID="{76FFF2C8-5FD6-4227-9503-3092BA56C6E5}" presName="compNode" presStyleCnt="0"/>
      <dgm:spPr/>
    </dgm:pt>
    <dgm:pt modelId="{AE3F4697-50BE-4984-8864-6D4A8C9CE7A3}" type="pres">
      <dgm:prSet presAssocID="{76FFF2C8-5FD6-4227-9503-3092BA56C6E5}"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vron Arrows"/>
        </a:ext>
      </dgm:extLst>
    </dgm:pt>
    <dgm:pt modelId="{A2831332-72FB-4C18-9525-5578668FBF67}" type="pres">
      <dgm:prSet presAssocID="{76FFF2C8-5FD6-4227-9503-3092BA56C6E5}" presName="iconSpace" presStyleCnt="0"/>
      <dgm:spPr/>
    </dgm:pt>
    <dgm:pt modelId="{AC834C96-C3CC-47D7-AB02-0C48F396069B}" type="pres">
      <dgm:prSet presAssocID="{76FFF2C8-5FD6-4227-9503-3092BA56C6E5}" presName="parTx" presStyleLbl="revTx" presStyleIdx="4" presStyleCnt="12">
        <dgm:presLayoutVars>
          <dgm:chMax val="0"/>
          <dgm:chPref val="0"/>
        </dgm:presLayoutVars>
      </dgm:prSet>
      <dgm:spPr/>
    </dgm:pt>
    <dgm:pt modelId="{383C5547-A883-437A-8A33-BC10D32AC91B}" type="pres">
      <dgm:prSet presAssocID="{76FFF2C8-5FD6-4227-9503-3092BA56C6E5}" presName="txSpace" presStyleCnt="0"/>
      <dgm:spPr/>
    </dgm:pt>
    <dgm:pt modelId="{A130CC9C-B3C2-4D31-8D4B-AE9C972AD205}" type="pres">
      <dgm:prSet presAssocID="{76FFF2C8-5FD6-4227-9503-3092BA56C6E5}" presName="desTx" presStyleLbl="revTx" presStyleIdx="5" presStyleCnt="12">
        <dgm:presLayoutVars/>
      </dgm:prSet>
      <dgm:spPr/>
    </dgm:pt>
    <dgm:pt modelId="{5AC8186A-10A9-4092-8DF5-F3A459921D7C}" type="pres">
      <dgm:prSet presAssocID="{D6913400-57BB-4581-9AA3-26CF896C1222}" presName="sibTrans" presStyleCnt="0"/>
      <dgm:spPr/>
    </dgm:pt>
    <dgm:pt modelId="{4BB48ECE-4AA0-434F-9F80-12E6B52FEC83}" type="pres">
      <dgm:prSet presAssocID="{643335C1-2271-4C61-97E0-018504AD0CBB}" presName="compNode" presStyleCnt="0"/>
      <dgm:spPr/>
    </dgm:pt>
    <dgm:pt modelId="{32E322C8-59E6-4944-9E3F-66E48A541F1D}" type="pres">
      <dgm:prSet presAssocID="{643335C1-2271-4C61-97E0-018504AD0CB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3B033A76-F52A-4DD5-BFD1-C32709059BA6}" type="pres">
      <dgm:prSet presAssocID="{643335C1-2271-4C61-97E0-018504AD0CBB}" presName="iconSpace" presStyleCnt="0"/>
      <dgm:spPr/>
    </dgm:pt>
    <dgm:pt modelId="{B275E01A-ADCA-4C78-AFCD-76AE93DC2E0B}" type="pres">
      <dgm:prSet presAssocID="{643335C1-2271-4C61-97E0-018504AD0CBB}" presName="parTx" presStyleLbl="revTx" presStyleIdx="6" presStyleCnt="12">
        <dgm:presLayoutVars>
          <dgm:chMax val="0"/>
          <dgm:chPref val="0"/>
        </dgm:presLayoutVars>
      </dgm:prSet>
      <dgm:spPr/>
    </dgm:pt>
    <dgm:pt modelId="{4E4A562C-36E0-4CE5-9ACD-04C3F927C05F}" type="pres">
      <dgm:prSet presAssocID="{643335C1-2271-4C61-97E0-018504AD0CBB}" presName="txSpace" presStyleCnt="0"/>
      <dgm:spPr/>
    </dgm:pt>
    <dgm:pt modelId="{D04D5DBA-785D-43B5-9262-1D14C290273F}" type="pres">
      <dgm:prSet presAssocID="{643335C1-2271-4C61-97E0-018504AD0CBB}" presName="desTx" presStyleLbl="revTx" presStyleIdx="7" presStyleCnt="12">
        <dgm:presLayoutVars/>
      </dgm:prSet>
      <dgm:spPr/>
    </dgm:pt>
    <dgm:pt modelId="{635FB6A4-B553-4A1A-8A36-FD387CC297CB}" type="pres">
      <dgm:prSet presAssocID="{5F626503-646F-40C2-8AAB-E32AD4A4447E}" presName="sibTrans" presStyleCnt="0"/>
      <dgm:spPr/>
    </dgm:pt>
    <dgm:pt modelId="{7B26341F-B01C-4139-83E9-DC2331620803}" type="pres">
      <dgm:prSet presAssocID="{FA2BF238-4E63-43E8-944E-35AC6D2680DF}" presName="compNode" presStyleCnt="0"/>
      <dgm:spPr/>
    </dgm:pt>
    <dgm:pt modelId="{EDF131B8-5476-4FAA-8F23-6FF42BDF10D0}" type="pres">
      <dgm:prSet presAssocID="{FA2BF238-4E63-43E8-944E-35AC6D2680D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auge"/>
        </a:ext>
      </dgm:extLst>
    </dgm:pt>
    <dgm:pt modelId="{04FFBC8E-0674-46CA-9C68-3A352D740D02}" type="pres">
      <dgm:prSet presAssocID="{FA2BF238-4E63-43E8-944E-35AC6D2680DF}" presName="iconSpace" presStyleCnt="0"/>
      <dgm:spPr/>
    </dgm:pt>
    <dgm:pt modelId="{48FDD5D1-D9B7-4FD2-B2E1-062566202DC8}" type="pres">
      <dgm:prSet presAssocID="{FA2BF238-4E63-43E8-944E-35AC6D2680DF}" presName="parTx" presStyleLbl="revTx" presStyleIdx="8" presStyleCnt="12">
        <dgm:presLayoutVars>
          <dgm:chMax val="0"/>
          <dgm:chPref val="0"/>
        </dgm:presLayoutVars>
      </dgm:prSet>
      <dgm:spPr/>
    </dgm:pt>
    <dgm:pt modelId="{79BC4E92-DF99-4553-88D5-632956D49615}" type="pres">
      <dgm:prSet presAssocID="{FA2BF238-4E63-43E8-944E-35AC6D2680DF}" presName="txSpace" presStyleCnt="0"/>
      <dgm:spPr/>
    </dgm:pt>
    <dgm:pt modelId="{68CE917B-9BAE-4253-8A6C-07D7020D39DC}" type="pres">
      <dgm:prSet presAssocID="{FA2BF238-4E63-43E8-944E-35AC6D2680DF}" presName="desTx" presStyleLbl="revTx" presStyleIdx="9" presStyleCnt="12">
        <dgm:presLayoutVars/>
      </dgm:prSet>
      <dgm:spPr/>
    </dgm:pt>
    <dgm:pt modelId="{FFEE694C-2AAE-4D0C-A3E4-B76CF9051359}" type="pres">
      <dgm:prSet presAssocID="{D3382062-7AAE-4D86-95E6-C1F7FEBF8856}" presName="sibTrans" presStyleCnt="0"/>
      <dgm:spPr/>
    </dgm:pt>
    <dgm:pt modelId="{0058AA89-0643-4C92-9BC2-058698DEA788}" type="pres">
      <dgm:prSet presAssocID="{B3F8818E-1E8E-4ED0-9355-059574DAED05}" presName="compNode" presStyleCnt="0"/>
      <dgm:spPr/>
    </dgm:pt>
    <dgm:pt modelId="{5921F2A4-71A5-4E8C-A37A-5742F64AE42D}" type="pres">
      <dgm:prSet presAssocID="{B3F8818E-1E8E-4ED0-9355-059574DAED0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mark"/>
        </a:ext>
      </dgm:extLst>
    </dgm:pt>
    <dgm:pt modelId="{E0D147A0-3248-408E-B9E0-790D03C76ADB}" type="pres">
      <dgm:prSet presAssocID="{B3F8818E-1E8E-4ED0-9355-059574DAED05}" presName="iconSpace" presStyleCnt="0"/>
      <dgm:spPr/>
    </dgm:pt>
    <dgm:pt modelId="{C4D536B2-F416-4ABF-A518-9889E8C1C2FD}" type="pres">
      <dgm:prSet presAssocID="{B3F8818E-1E8E-4ED0-9355-059574DAED05}" presName="parTx" presStyleLbl="revTx" presStyleIdx="10" presStyleCnt="12">
        <dgm:presLayoutVars>
          <dgm:chMax val="0"/>
          <dgm:chPref val="0"/>
        </dgm:presLayoutVars>
      </dgm:prSet>
      <dgm:spPr/>
    </dgm:pt>
    <dgm:pt modelId="{4FC10C73-50F2-489E-8C10-3A6F32A041C5}" type="pres">
      <dgm:prSet presAssocID="{B3F8818E-1E8E-4ED0-9355-059574DAED05}" presName="txSpace" presStyleCnt="0"/>
      <dgm:spPr/>
    </dgm:pt>
    <dgm:pt modelId="{7B39E1EB-21AC-4B86-8671-7CF25D8AECDA}" type="pres">
      <dgm:prSet presAssocID="{B3F8818E-1E8E-4ED0-9355-059574DAED05}" presName="desTx" presStyleLbl="revTx" presStyleIdx="11" presStyleCnt="12">
        <dgm:presLayoutVars/>
      </dgm:prSet>
      <dgm:spPr/>
    </dgm:pt>
  </dgm:ptLst>
  <dgm:cxnLst>
    <dgm:cxn modelId="{C6BB6B0D-659D-44CF-8431-2675C2B44987}" type="presOf" srcId="{CD674D08-0155-4B16-A032-1FE11715112F}" destId="{117BDE16-5B8B-469B-9FD1-7C72A99CB1C9}" srcOrd="0" destOrd="0" presId="urn:microsoft.com/office/officeart/2018/2/layout/IconLabelDescriptionList"/>
    <dgm:cxn modelId="{165A9D10-04C6-4D98-8443-FB5CEEBBE609}" type="presOf" srcId="{A9CB6D7D-4DBD-4722-A7D8-61124F87FFAD}" destId="{A8BA6260-D408-4E52-8471-0383F9F732C3}" srcOrd="0" destOrd="0" presId="urn:microsoft.com/office/officeart/2018/2/layout/IconLabelDescriptionList"/>
    <dgm:cxn modelId="{11A97F16-FC07-4558-9DF4-D946452ACD8C}" type="presOf" srcId="{53E5A896-BE2E-44E6-80D4-FC13B216740C}" destId="{D04D5DBA-785D-43B5-9262-1D14C290273F}" srcOrd="0" destOrd="0" presId="urn:microsoft.com/office/officeart/2018/2/layout/IconLabelDescriptionList"/>
    <dgm:cxn modelId="{729D401F-4761-401A-884B-8060DAD45C3B}" type="presOf" srcId="{9AF275C1-1D99-4319-A442-5C56BB558E4C}" destId="{A130CC9C-B3C2-4D31-8D4B-AE9C972AD205}" srcOrd="0" destOrd="0" presId="urn:microsoft.com/office/officeart/2018/2/layout/IconLabelDescriptionList"/>
    <dgm:cxn modelId="{82287322-2D83-4A95-9361-6B54473AD3C1}" srcId="{A9CB6D7D-4DBD-4722-A7D8-61124F87FFAD}" destId="{CD674D08-0155-4B16-A032-1FE11715112F}" srcOrd="0" destOrd="0" parTransId="{3AA9966A-3D34-46F4-B8EB-2F198F6F31F0}" sibTransId="{8F3B3E28-88C0-473E-9D67-629C4C0DCD6C}"/>
    <dgm:cxn modelId="{E3DEF725-DFD0-48D7-A994-8D5F37F77D24}" srcId="{76FFF2C8-5FD6-4227-9503-3092BA56C6E5}" destId="{9AF275C1-1D99-4319-A442-5C56BB558E4C}" srcOrd="0" destOrd="0" parTransId="{84705EC0-3D0D-417F-B760-AB9A5EB8534C}" sibTransId="{A694CEE0-0718-499F-88C3-6ED4E63E8EEE}"/>
    <dgm:cxn modelId="{A60D5C28-C62C-42E1-8CC4-2F502BFD367D}" srcId="{845F5232-6E98-4E1B-AB62-7BBD402AA943}" destId="{76FFF2C8-5FD6-4227-9503-3092BA56C6E5}" srcOrd="2" destOrd="0" parTransId="{5B68ED2A-AF4D-4BEA-8054-BE7140D0B882}" sibTransId="{D6913400-57BB-4581-9AA3-26CF896C1222}"/>
    <dgm:cxn modelId="{5F214032-15FB-441C-872A-8B2B9E1D3285}" srcId="{FA2BF238-4E63-43E8-944E-35AC6D2680DF}" destId="{A64F8AC5-1AAA-4A27-A14F-83FAC2478C40}" srcOrd="0" destOrd="0" parTransId="{8B12AA8A-B944-4765-A0CE-2BEA5FC2DCF7}" sibTransId="{4F40C0B2-49A3-4845-AF2B-7DF2555565BF}"/>
    <dgm:cxn modelId="{E29E9A38-61B8-4564-A8D9-3C6963CCDBD2}" type="presOf" srcId="{845F5232-6E98-4E1B-AB62-7BBD402AA943}" destId="{9DBFAC38-88B4-46BA-96A9-4E9625A40CFE}" srcOrd="0" destOrd="0" presId="urn:microsoft.com/office/officeart/2018/2/layout/IconLabelDescriptionList"/>
    <dgm:cxn modelId="{AA79273D-75AF-4C03-A80C-FC4760A6ADFA}" type="presOf" srcId="{76FFF2C8-5FD6-4227-9503-3092BA56C6E5}" destId="{AC834C96-C3CC-47D7-AB02-0C48F396069B}" srcOrd="0" destOrd="0" presId="urn:microsoft.com/office/officeart/2018/2/layout/IconLabelDescriptionList"/>
    <dgm:cxn modelId="{AD8F735F-933D-41F7-92B6-E5FC931DA273}" srcId="{643335C1-2271-4C61-97E0-018504AD0CBB}" destId="{53E5A896-BE2E-44E6-80D4-FC13B216740C}" srcOrd="0" destOrd="0" parTransId="{FED5AF35-9CAE-4E16-AB6E-69FA50127A08}" sibTransId="{A2A5A0B0-BA19-4458-AA91-9E8D34873FA9}"/>
    <dgm:cxn modelId="{60AE4A6D-B8E4-4049-A9A1-EF7DA95E80AD}" srcId="{0D5DF6B8-B35A-4E85-A019-E964165DEC6F}" destId="{3FA54C31-038B-4E67-BDAF-30F72665FF87}" srcOrd="0" destOrd="0" parTransId="{1052D2F4-8C62-44CC-8AF6-01C2D0B8F71F}" sibTransId="{4D1D145A-3937-4250-83CE-7698B5731C83}"/>
    <dgm:cxn modelId="{D47B5153-10C5-4494-8266-FF1283F21556}" srcId="{845F5232-6E98-4E1B-AB62-7BBD402AA943}" destId="{0D5DF6B8-B35A-4E85-A019-E964165DEC6F}" srcOrd="1" destOrd="0" parTransId="{42341F33-B6A0-4FD8-97B3-20FDAF6EE341}" sibTransId="{6740CCAE-2E63-4076-81BD-578A498B8E8E}"/>
    <dgm:cxn modelId="{88A99473-A80D-4D45-B7D3-635B61C82F63}" type="presOf" srcId="{A64F8AC5-1AAA-4A27-A14F-83FAC2478C40}" destId="{68CE917B-9BAE-4253-8A6C-07D7020D39DC}" srcOrd="0" destOrd="0" presId="urn:microsoft.com/office/officeart/2018/2/layout/IconLabelDescriptionList"/>
    <dgm:cxn modelId="{42914258-FB70-4A81-89C6-27C5D2CEA098}" srcId="{845F5232-6E98-4E1B-AB62-7BBD402AA943}" destId="{643335C1-2271-4C61-97E0-018504AD0CBB}" srcOrd="3" destOrd="0" parTransId="{2184449E-5945-483A-B942-8B07E9FFE6E7}" sibTransId="{5F626503-646F-40C2-8AAB-E32AD4A4447E}"/>
    <dgm:cxn modelId="{A6C7D38D-21F5-4986-9316-3EB7B7F705CD}" type="presOf" srcId="{0D5DF6B8-B35A-4E85-A019-E964165DEC6F}" destId="{3407419D-5316-4206-9FE1-84FD6856FE59}" srcOrd="0" destOrd="0" presId="urn:microsoft.com/office/officeart/2018/2/layout/IconLabelDescriptionList"/>
    <dgm:cxn modelId="{CC66DEB9-C280-4D58-9CD7-AC0D4D5B2CE5}" type="presOf" srcId="{643335C1-2271-4C61-97E0-018504AD0CBB}" destId="{B275E01A-ADCA-4C78-AFCD-76AE93DC2E0B}" srcOrd="0" destOrd="0" presId="urn:microsoft.com/office/officeart/2018/2/layout/IconLabelDescriptionList"/>
    <dgm:cxn modelId="{84ABE8BB-925F-47A5-A567-275086E81A2F}" srcId="{845F5232-6E98-4E1B-AB62-7BBD402AA943}" destId="{A9CB6D7D-4DBD-4722-A7D8-61124F87FFAD}" srcOrd="0" destOrd="0" parTransId="{394964DE-B5FD-4FAE-8577-3BAD597331C4}" sibTransId="{5EB57E8D-79E5-4D60-8017-7AC081313493}"/>
    <dgm:cxn modelId="{D9AB94C1-AC26-4963-B0A3-26232B074314}" srcId="{B3F8818E-1E8E-4ED0-9355-059574DAED05}" destId="{BDA9955E-D470-40C2-8FCC-1E7A3C93A712}" srcOrd="0" destOrd="0" parTransId="{FCE4EA49-7170-42C6-A091-51C38233F62A}" sibTransId="{BC80FAAB-3A67-4ED9-9E6C-73F2C5F69EE1}"/>
    <dgm:cxn modelId="{B28D41C8-8CD7-48D1-BD80-FDB5A55EB079}" srcId="{845F5232-6E98-4E1B-AB62-7BBD402AA943}" destId="{FA2BF238-4E63-43E8-944E-35AC6D2680DF}" srcOrd="4" destOrd="0" parTransId="{20CF669C-2D69-4DAB-BDF9-2561A8C6F507}" sibTransId="{D3382062-7AAE-4D86-95E6-C1F7FEBF8856}"/>
    <dgm:cxn modelId="{08DC36D4-3BC6-4049-B52B-063551D585B5}" srcId="{845F5232-6E98-4E1B-AB62-7BBD402AA943}" destId="{B3F8818E-1E8E-4ED0-9355-059574DAED05}" srcOrd="5" destOrd="0" parTransId="{ED259C95-97C5-4687-9A9C-F3E818E3885F}" sibTransId="{4636CC2D-4972-4313-80DD-FA2CA7870BEE}"/>
    <dgm:cxn modelId="{61C8CBE5-21D0-4A9C-B641-813FA864A1B9}" type="presOf" srcId="{BDA9955E-D470-40C2-8FCC-1E7A3C93A712}" destId="{7B39E1EB-21AC-4B86-8671-7CF25D8AECDA}" srcOrd="0" destOrd="0" presId="urn:microsoft.com/office/officeart/2018/2/layout/IconLabelDescriptionList"/>
    <dgm:cxn modelId="{4CC8D1EA-30FF-46EB-8EB9-B1BA85A3ED6C}" type="presOf" srcId="{FA2BF238-4E63-43E8-944E-35AC6D2680DF}" destId="{48FDD5D1-D9B7-4FD2-B2E1-062566202DC8}" srcOrd="0" destOrd="0" presId="urn:microsoft.com/office/officeart/2018/2/layout/IconLabelDescriptionList"/>
    <dgm:cxn modelId="{18E5F4EA-A04A-4FA1-9B8F-B4451C64E2A1}" type="presOf" srcId="{3FA54C31-038B-4E67-BDAF-30F72665FF87}" destId="{E1DD3D54-164A-45CF-9D4A-5F85CC08561E}" srcOrd="0" destOrd="0" presId="urn:microsoft.com/office/officeart/2018/2/layout/IconLabelDescriptionList"/>
    <dgm:cxn modelId="{99CD8CEF-3C2E-4A12-B324-AAD09C6A5C63}" type="presOf" srcId="{B3F8818E-1E8E-4ED0-9355-059574DAED05}" destId="{C4D536B2-F416-4ABF-A518-9889E8C1C2FD}" srcOrd="0" destOrd="0" presId="urn:microsoft.com/office/officeart/2018/2/layout/IconLabelDescriptionList"/>
    <dgm:cxn modelId="{4EA6D847-46E1-4F9A-8470-80C62F43F5F2}" type="presParOf" srcId="{9DBFAC38-88B4-46BA-96A9-4E9625A40CFE}" destId="{B5986388-5E97-467C-AC17-B022F25034F1}" srcOrd="0" destOrd="0" presId="urn:microsoft.com/office/officeart/2018/2/layout/IconLabelDescriptionList"/>
    <dgm:cxn modelId="{466E00AA-3FC3-4E23-AD27-DA36289BC71B}" type="presParOf" srcId="{B5986388-5E97-467C-AC17-B022F25034F1}" destId="{9C2C8D70-4FEE-40B7-B3D5-EAF1329C7DF7}" srcOrd="0" destOrd="0" presId="urn:microsoft.com/office/officeart/2018/2/layout/IconLabelDescriptionList"/>
    <dgm:cxn modelId="{62BF02D0-E6F2-4FB5-BAE4-88C6716BDA8B}" type="presParOf" srcId="{B5986388-5E97-467C-AC17-B022F25034F1}" destId="{24268159-1B0D-4F51-BFA8-FFBBAE68A8B8}" srcOrd="1" destOrd="0" presId="urn:microsoft.com/office/officeart/2018/2/layout/IconLabelDescriptionList"/>
    <dgm:cxn modelId="{C5F1F3CC-A0FA-490C-8903-0D20B7457443}" type="presParOf" srcId="{B5986388-5E97-467C-AC17-B022F25034F1}" destId="{A8BA6260-D408-4E52-8471-0383F9F732C3}" srcOrd="2" destOrd="0" presId="urn:microsoft.com/office/officeart/2018/2/layout/IconLabelDescriptionList"/>
    <dgm:cxn modelId="{EA09B4E1-3713-4900-979D-3289EFFD5E8E}" type="presParOf" srcId="{B5986388-5E97-467C-AC17-B022F25034F1}" destId="{0B295CFA-3388-4B65-A479-C0863AC30678}" srcOrd="3" destOrd="0" presId="urn:microsoft.com/office/officeart/2018/2/layout/IconLabelDescriptionList"/>
    <dgm:cxn modelId="{177468FD-5BF6-4B36-8280-4BB5E1BDB439}" type="presParOf" srcId="{B5986388-5E97-467C-AC17-B022F25034F1}" destId="{117BDE16-5B8B-469B-9FD1-7C72A99CB1C9}" srcOrd="4" destOrd="0" presId="urn:microsoft.com/office/officeart/2018/2/layout/IconLabelDescriptionList"/>
    <dgm:cxn modelId="{DA71D3F2-F8C4-46DA-AA35-8C4A53FDB021}" type="presParOf" srcId="{9DBFAC38-88B4-46BA-96A9-4E9625A40CFE}" destId="{809A63CE-CEF7-493E-BA0D-C8EF28D3F2C5}" srcOrd="1" destOrd="0" presId="urn:microsoft.com/office/officeart/2018/2/layout/IconLabelDescriptionList"/>
    <dgm:cxn modelId="{459BB7BF-AEE5-447E-A4BB-0AEE12BDA229}" type="presParOf" srcId="{9DBFAC38-88B4-46BA-96A9-4E9625A40CFE}" destId="{A5E0A5D4-9747-4D64-8B80-5755E307A08B}" srcOrd="2" destOrd="0" presId="urn:microsoft.com/office/officeart/2018/2/layout/IconLabelDescriptionList"/>
    <dgm:cxn modelId="{27361332-02C3-4F65-8F7B-3B4127D99DD4}" type="presParOf" srcId="{A5E0A5D4-9747-4D64-8B80-5755E307A08B}" destId="{EE87903C-B533-4AB7-900A-BA90130C09A1}" srcOrd="0" destOrd="0" presId="urn:microsoft.com/office/officeart/2018/2/layout/IconLabelDescriptionList"/>
    <dgm:cxn modelId="{C265436D-FCDF-4AB9-BA35-9EABA40D5415}" type="presParOf" srcId="{A5E0A5D4-9747-4D64-8B80-5755E307A08B}" destId="{AE708F00-7BFD-496F-8519-179FAD159B90}" srcOrd="1" destOrd="0" presId="urn:microsoft.com/office/officeart/2018/2/layout/IconLabelDescriptionList"/>
    <dgm:cxn modelId="{8DC9D781-DD90-4A30-B493-5DADD3850EA8}" type="presParOf" srcId="{A5E0A5D4-9747-4D64-8B80-5755E307A08B}" destId="{3407419D-5316-4206-9FE1-84FD6856FE59}" srcOrd="2" destOrd="0" presId="urn:microsoft.com/office/officeart/2018/2/layout/IconLabelDescriptionList"/>
    <dgm:cxn modelId="{6C862F15-9C94-447A-8B26-60583AE63125}" type="presParOf" srcId="{A5E0A5D4-9747-4D64-8B80-5755E307A08B}" destId="{C9A91B45-8C2D-400A-828F-7B4088ADFDB0}" srcOrd="3" destOrd="0" presId="urn:microsoft.com/office/officeart/2018/2/layout/IconLabelDescriptionList"/>
    <dgm:cxn modelId="{D39054FB-4B11-4216-A7A0-42C319B533CB}" type="presParOf" srcId="{A5E0A5D4-9747-4D64-8B80-5755E307A08B}" destId="{E1DD3D54-164A-45CF-9D4A-5F85CC08561E}" srcOrd="4" destOrd="0" presId="urn:microsoft.com/office/officeart/2018/2/layout/IconLabelDescriptionList"/>
    <dgm:cxn modelId="{A68F10B7-E2C8-4E06-864F-DFF55EA09DE7}" type="presParOf" srcId="{9DBFAC38-88B4-46BA-96A9-4E9625A40CFE}" destId="{C9DCD046-1E40-40A9-AF71-F8397FA43F77}" srcOrd="3" destOrd="0" presId="urn:microsoft.com/office/officeart/2018/2/layout/IconLabelDescriptionList"/>
    <dgm:cxn modelId="{41BF598F-84D1-407B-ABE0-0B1524D6A129}" type="presParOf" srcId="{9DBFAC38-88B4-46BA-96A9-4E9625A40CFE}" destId="{C04B3BD5-3E52-4060-B99C-05C93E61EE0B}" srcOrd="4" destOrd="0" presId="urn:microsoft.com/office/officeart/2018/2/layout/IconLabelDescriptionList"/>
    <dgm:cxn modelId="{8B4B6370-6CC1-4911-B1D7-037470978595}" type="presParOf" srcId="{C04B3BD5-3E52-4060-B99C-05C93E61EE0B}" destId="{AE3F4697-50BE-4984-8864-6D4A8C9CE7A3}" srcOrd="0" destOrd="0" presId="urn:microsoft.com/office/officeart/2018/2/layout/IconLabelDescriptionList"/>
    <dgm:cxn modelId="{74C81356-ECD4-42D6-813A-90A49BCD574F}" type="presParOf" srcId="{C04B3BD5-3E52-4060-B99C-05C93E61EE0B}" destId="{A2831332-72FB-4C18-9525-5578668FBF67}" srcOrd="1" destOrd="0" presId="urn:microsoft.com/office/officeart/2018/2/layout/IconLabelDescriptionList"/>
    <dgm:cxn modelId="{26702C04-4B30-4892-AEF6-F129BE76DD79}" type="presParOf" srcId="{C04B3BD5-3E52-4060-B99C-05C93E61EE0B}" destId="{AC834C96-C3CC-47D7-AB02-0C48F396069B}" srcOrd="2" destOrd="0" presId="urn:microsoft.com/office/officeart/2018/2/layout/IconLabelDescriptionList"/>
    <dgm:cxn modelId="{A29396AB-9E66-48D0-8141-B486C41DCD1C}" type="presParOf" srcId="{C04B3BD5-3E52-4060-B99C-05C93E61EE0B}" destId="{383C5547-A883-437A-8A33-BC10D32AC91B}" srcOrd="3" destOrd="0" presId="urn:microsoft.com/office/officeart/2018/2/layout/IconLabelDescriptionList"/>
    <dgm:cxn modelId="{A4D97EC6-AC36-43B1-ACBD-1C3DC3F786F7}" type="presParOf" srcId="{C04B3BD5-3E52-4060-B99C-05C93E61EE0B}" destId="{A130CC9C-B3C2-4D31-8D4B-AE9C972AD205}" srcOrd="4" destOrd="0" presId="urn:microsoft.com/office/officeart/2018/2/layout/IconLabelDescriptionList"/>
    <dgm:cxn modelId="{5C7729B9-BE42-4C82-9CD1-2B170E1C85A6}" type="presParOf" srcId="{9DBFAC38-88B4-46BA-96A9-4E9625A40CFE}" destId="{5AC8186A-10A9-4092-8DF5-F3A459921D7C}" srcOrd="5" destOrd="0" presId="urn:microsoft.com/office/officeart/2018/2/layout/IconLabelDescriptionList"/>
    <dgm:cxn modelId="{194BA65D-FEEC-4394-80CB-A77319E655F2}" type="presParOf" srcId="{9DBFAC38-88B4-46BA-96A9-4E9625A40CFE}" destId="{4BB48ECE-4AA0-434F-9F80-12E6B52FEC83}" srcOrd="6" destOrd="0" presId="urn:microsoft.com/office/officeart/2018/2/layout/IconLabelDescriptionList"/>
    <dgm:cxn modelId="{010C6175-0144-4F10-BB01-1A4DD30103C2}" type="presParOf" srcId="{4BB48ECE-4AA0-434F-9F80-12E6B52FEC83}" destId="{32E322C8-59E6-4944-9E3F-66E48A541F1D}" srcOrd="0" destOrd="0" presId="urn:microsoft.com/office/officeart/2018/2/layout/IconLabelDescriptionList"/>
    <dgm:cxn modelId="{E7535975-BEAA-420A-9AA2-E3199D5A4D4A}" type="presParOf" srcId="{4BB48ECE-4AA0-434F-9F80-12E6B52FEC83}" destId="{3B033A76-F52A-4DD5-BFD1-C32709059BA6}" srcOrd="1" destOrd="0" presId="urn:microsoft.com/office/officeart/2018/2/layout/IconLabelDescriptionList"/>
    <dgm:cxn modelId="{3B2AD3FE-D82F-48FB-8131-2B6F4D80569A}" type="presParOf" srcId="{4BB48ECE-4AA0-434F-9F80-12E6B52FEC83}" destId="{B275E01A-ADCA-4C78-AFCD-76AE93DC2E0B}" srcOrd="2" destOrd="0" presId="urn:microsoft.com/office/officeart/2018/2/layout/IconLabelDescriptionList"/>
    <dgm:cxn modelId="{E996D3EE-1602-41D0-AEF3-730F73C3B7F3}" type="presParOf" srcId="{4BB48ECE-4AA0-434F-9F80-12E6B52FEC83}" destId="{4E4A562C-36E0-4CE5-9ACD-04C3F927C05F}" srcOrd="3" destOrd="0" presId="urn:microsoft.com/office/officeart/2018/2/layout/IconLabelDescriptionList"/>
    <dgm:cxn modelId="{69E072F7-EF0C-4B87-8A15-A2FB12BFDA8B}" type="presParOf" srcId="{4BB48ECE-4AA0-434F-9F80-12E6B52FEC83}" destId="{D04D5DBA-785D-43B5-9262-1D14C290273F}" srcOrd="4" destOrd="0" presId="urn:microsoft.com/office/officeart/2018/2/layout/IconLabelDescriptionList"/>
    <dgm:cxn modelId="{973F1160-B66F-408D-AADF-2A86BAF8DF4D}" type="presParOf" srcId="{9DBFAC38-88B4-46BA-96A9-4E9625A40CFE}" destId="{635FB6A4-B553-4A1A-8A36-FD387CC297CB}" srcOrd="7" destOrd="0" presId="urn:microsoft.com/office/officeart/2018/2/layout/IconLabelDescriptionList"/>
    <dgm:cxn modelId="{A6AE9AB9-5312-40F1-B095-EF033532FE82}" type="presParOf" srcId="{9DBFAC38-88B4-46BA-96A9-4E9625A40CFE}" destId="{7B26341F-B01C-4139-83E9-DC2331620803}" srcOrd="8" destOrd="0" presId="urn:microsoft.com/office/officeart/2018/2/layout/IconLabelDescriptionList"/>
    <dgm:cxn modelId="{A9706DC8-6F54-4693-9BFE-B2356FA32E50}" type="presParOf" srcId="{7B26341F-B01C-4139-83E9-DC2331620803}" destId="{EDF131B8-5476-4FAA-8F23-6FF42BDF10D0}" srcOrd="0" destOrd="0" presId="urn:microsoft.com/office/officeart/2018/2/layout/IconLabelDescriptionList"/>
    <dgm:cxn modelId="{21023D5A-4AD4-4877-BCB6-55C743E66925}" type="presParOf" srcId="{7B26341F-B01C-4139-83E9-DC2331620803}" destId="{04FFBC8E-0674-46CA-9C68-3A352D740D02}" srcOrd="1" destOrd="0" presId="urn:microsoft.com/office/officeart/2018/2/layout/IconLabelDescriptionList"/>
    <dgm:cxn modelId="{B3DD04EA-A65A-4973-B0B7-5ED0B42FA75D}" type="presParOf" srcId="{7B26341F-B01C-4139-83E9-DC2331620803}" destId="{48FDD5D1-D9B7-4FD2-B2E1-062566202DC8}" srcOrd="2" destOrd="0" presId="urn:microsoft.com/office/officeart/2018/2/layout/IconLabelDescriptionList"/>
    <dgm:cxn modelId="{B76819DD-D85F-44DB-A3AE-5109BAEE172E}" type="presParOf" srcId="{7B26341F-B01C-4139-83E9-DC2331620803}" destId="{79BC4E92-DF99-4553-88D5-632956D49615}" srcOrd="3" destOrd="0" presId="urn:microsoft.com/office/officeart/2018/2/layout/IconLabelDescriptionList"/>
    <dgm:cxn modelId="{2BEB4783-F1F7-46A9-BD02-1F08C2568C8D}" type="presParOf" srcId="{7B26341F-B01C-4139-83E9-DC2331620803}" destId="{68CE917B-9BAE-4253-8A6C-07D7020D39DC}" srcOrd="4" destOrd="0" presId="urn:microsoft.com/office/officeart/2018/2/layout/IconLabelDescriptionList"/>
    <dgm:cxn modelId="{11B762D4-C9E9-4D42-92A7-0A62A0CA5258}" type="presParOf" srcId="{9DBFAC38-88B4-46BA-96A9-4E9625A40CFE}" destId="{FFEE694C-2AAE-4D0C-A3E4-B76CF9051359}" srcOrd="9" destOrd="0" presId="urn:microsoft.com/office/officeart/2018/2/layout/IconLabelDescriptionList"/>
    <dgm:cxn modelId="{564FFB7E-1802-4C61-B17C-96158CDECE84}" type="presParOf" srcId="{9DBFAC38-88B4-46BA-96A9-4E9625A40CFE}" destId="{0058AA89-0643-4C92-9BC2-058698DEA788}" srcOrd="10" destOrd="0" presId="urn:microsoft.com/office/officeart/2018/2/layout/IconLabelDescriptionList"/>
    <dgm:cxn modelId="{0E7DFA6B-4673-417C-944E-E993FFDB63D7}" type="presParOf" srcId="{0058AA89-0643-4C92-9BC2-058698DEA788}" destId="{5921F2A4-71A5-4E8C-A37A-5742F64AE42D}" srcOrd="0" destOrd="0" presId="urn:microsoft.com/office/officeart/2018/2/layout/IconLabelDescriptionList"/>
    <dgm:cxn modelId="{926AC0A2-005F-46A5-BE1D-98CCF331D860}" type="presParOf" srcId="{0058AA89-0643-4C92-9BC2-058698DEA788}" destId="{E0D147A0-3248-408E-B9E0-790D03C76ADB}" srcOrd="1" destOrd="0" presId="urn:microsoft.com/office/officeart/2018/2/layout/IconLabelDescriptionList"/>
    <dgm:cxn modelId="{71186565-4CD7-4E86-809D-A7C2B9AC83D8}" type="presParOf" srcId="{0058AA89-0643-4C92-9BC2-058698DEA788}" destId="{C4D536B2-F416-4ABF-A518-9889E8C1C2FD}" srcOrd="2" destOrd="0" presId="urn:microsoft.com/office/officeart/2018/2/layout/IconLabelDescriptionList"/>
    <dgm:cxn modelId="{0249EA61-07EE-4159-BBF0-BEF1009380F7}" type="presParOf" srcId="{0058AA89-0643-4C92-9BC2-058698DEA788}" destId="{4FC10C73-50F2-489E-8C10-3A6F32A041C5}" srcOrd="3" destOrd="0" presId="urn:microsoft.com/office/officeart/2018/2/layout/IconLabelDescriptionList"/>
    <dgm:cxn modelId="{DCC8A68E-FBE5-44D4-8D5A-E7A77C3AFEF2}" type="presParOf" srcId="{0058AA89-0643-4C92-9BC2-058698DEA788}" destId="{7B39E1EB-21AC-4B86-8671-7CF25D8AECDA}"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DAC3AB8-E3EE-468F-B713-3A588ACCD61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4F36270-26DF-471F-B896-293A41601305}">
      <dgm:prSet/>
      <dgm:spPr/>
      <dgm:t>
        <a:bodyPr/>
        <a:lstStyle/>
        <a:p>
          <a:r>
            <a:rPr lang="es-MX" b="1"/>
            <a:t>Cifrado de Datos:</a:t>
          </a:r>
          <a:endParaRPr lang="en-US"/>
        </a:p>
      </dgm:t>
    </dgm:pt>
    <dgm:pt modelId="{F617EBC0-85C8-4D85-B437-1D7ED8084D30}" type="parTrans" cxnId="{DBFEEB7B-F0ED-480E-835E-53C7BC289B6C}">
      <dgm:prSet/>
      <dgm:spPr/>
      <dgm:t>
        <a:bodyPr/>
        <a:lstStyle/>
        <a:p>
          <a:endParaRPr lang="en-US"/>
        </a:p>
      </dgm:t>
    </dgm:pt>
    <dgm:pt modelId="{C3E601F9-F838-46D7-A0DA-341FCB5202F8}" type="sibTrans" cxnId="{DBFEEB7B-F0ED-480E-835E-53C7BC289B6C}">
      <dgm:prSet/>
      <dgm:spPr/>
      <dgm:t>
        <a:bodyPr/>
        <a:lstStyle/>
        <a:p>
          <a:endParaRPr lang="en-US"/>
        </a:p>
      </dgm:t>
    </dgm:pt>
    <dgm:pt modelId="{DB0110EC-3F8A-4D67-A411-AF46AF5B6B48}">
      <dgm:prSet/>
      <dgm:spPr/>
      <dgm:t>
        <a:bodyPr/>
        <a:lstStyle/>
        <a:p>
          <a:r>
            <a:rPr lang="es-MX"/>
            <a:t>Se utilizará cifrado AES de 256 bits para proteger las claves de API almacenadas en la base de datos.</a:t>
          </a:r>
          <a:endParaRPr lang="en-US"/>
        </a:p>
      </dgm:t>
    </dgm:pt>
    <dgm:pt modelId="{C1995C0F-C7AE-4213-810E-48A800D17F3A}" type="parTrans" cxnId="{3321DD55-8AB0-4CFF-B692-19938CB09EFC}">
      <dgm:prSet/>
      <dgm:spPr/>
      <dgm:t>
        <a:bodyPr/>
        <a:lstStyle/>
        <a:p>
          <a:endParaRPr lang="en-US"/>
        </a:p>
      </dgm:t>
    </dgm:pt>
    <dgm:pt modelId="{36E4200A-37BB-45D5-901E-B39553F05001}" type="sibTrans" cxnId="{3321DD55-8AB0-4CFF-B692-19938CB09EFC}">
      <dgm:prSet/>
      <dgm:spPr/>
      <dgm:t>
        <a:bodyPr/>
        <a:lstStyle/>
        <a:p>
          <a:endParaRPr lang="en-US"/>
        </a:p>
      </dgm:t>
    </dgm:pt>
    <dgm:pt modelId="{C6C11F9F-7F30-4110-ABD2-75A7E6975184}">
      <dgm:prSet/>
      <dgm:spPr/>
      <dgm:t>
        <a:bodyPr/>
        <a:lstStyle/>
        <a:p>
          <a:r>
            <a:rPr lang="es-MX"/>
            <a:t>Firewalls y Listas de Control de Acceso (ACL):</a:t>
          </a:r>
          <a:endParaRPr lang="en-US"/>
        </a:p>
      </dgm:t>
    </dgm:pt>
    <dgm:pt modelId="{334A4B32-D5FB-4C3E-8987-C32BAACC600C}" type="parTrans" cxnId="{F1F5A764-46D0-4C99-94D1-2858F4CDDFAE}">
      <dgm:prSet/>
      <dgm:spPr/>
      <dgm:t>
        <a:bodyPr/>
        <a:lstStyle/>
        <a:p>
          <a:endParaRPr lang="en-US"/>
        </a:p>
      </dgm:t>
    </dgm:pt>
    <dgm:pt modelId="{39C25964-4DE8-40B3-8903-7C02598B23E8}" type="sibTrans" cxnId="{F1F5A764-46D0-4C99-94D1-2858F4CDDFAE}">
      <dgm:prSet/>
      <dgm:spPr/>
      <dgm:t>
        <a:bodyPr/>
        <a:lstStyle/>
        <a:p>
          <a:endParaRPr lang="en-US"/>
        </a:p>
      </dgm:t>
    </dgm:pt>
    <dgm:pt modelId="{318B0E2D-2462-4069-8AD9-C9433625DAC4}">
      <dgm:prSet/>
      <dgm:spPr/>
      <dgm:t>
        <a:bodyPr/>
        <a:lstStyle/>
        <a:p>
          <a:r>
            <a:rPr lang="es-MX"/>
            <a:t>Se configurarán firewalls y listas de control de acceso para restringir el tráfico de red y prevenir accesos no autorizados al sistema.</a:t>
          </a:r>
          <a:endParaRPr lang="en-US"/>
        </a:p>
      </dgm:t>
    </dgm:pt>
    <dgm:pt modelId="{BC8913D2-E065-40F1-B2FA-BCD4BC65AC84}" type="parTrans" cxnId="{C99831C2-8B92-4B96-88EF-1364EC703DF9}">
      <dgm:prSet/>
      <dgm:spPr/>
      <dgm:t>
        <a:bodyPr/>
        <a:lstStyle/>
        <a:p>
          <a:endParaRPr lang="en-US"/>
        </a:p>
      </dgm:t>
    </dgm:pt>
    <dgm:pt modelId="{F279E6C5-D4AD-4667-8A39-5E8C207960C6}" type="sibTrans" cxnId="{C99831C2-8B92-4B96-88EF-1364EC703DF9}">
      <dgm:prSet/>
      <dgm:spPr/>
      <dgm:t>
        <a:bodyPr/>
        <a:lstStyle/>
        <a:p>
          <a:endParaRPr lang="en-US"/>
        </a:p>
      </dgm:t>
    </dgm:pt>
    <dgm:pt modelId="{4DD25C20-1CF2-42AF-9186-8A79FF11DA6C}">
      <dgm:prSet/>
      <dgm:spPr/>
      <dgm:t>
        <a:bodyPr/>
        <a:lstStyle/>
        <a:p>
          <a:r>
            <a:rPr lang="es-MX"/>
            <a:t>Validación de Entradas:</a:t>
          </a:r>
          <a:endParaRPr lang="en-US"/>
        </a:p>
      </dgm:t>
    </dgm:pt>
    <dgm:pt modelId="{B1DB2A71-0952-4C17-98A6-7853B373DD9C}" type="parTrans" cxnId="{C3D88EC1-AD47-4256-9C6F-2164CEEF9AAA}">
      <dgm:prSet/>
      <dgm:spPr/>
      <dgm:t>
        <a:bodyPr/>
        <a:lstStyle/>
        <a:p>
          <a:endParaRPr lang="en-US"/>
        </a:p>
      </dgm:t>
    </dgm:pt>
    <dgm:pt modelId="{8A931EEF-E206-4469-8672-092DC10EAD05}" type="sibTrans" cxnId="{C3D88EC1-AD47-4256-9C6F-2164CEEF9AAA}">
      <dgm:prSet/>
      <dgm:spPr/>
      <dgm:t>
        <a:bodyPr/>
        <a:lstStyle/>
        <a:p>
          <a:endParaRPr lang="en-US"/>
        </a:p>
      </dgm:t>
    </dgm:pt>
    <dgm:pt modelId="{06BDD58A-8411-43FB-A1A6-059243B68969}">
      <dgm:prSet/>
      <dgm:spPr/>
      <dgm:t>
        <a:bodyPr/>
        <a:lstStyle/>
        <a:p>
          <a:r>
            <a:rPr lang="es-MX"/>
            <a:t>Se implementarán controles de validación de entradas para mitigar los riesgos de ataques de inyección de SQL y XSS.</a:t>
          </a:r>
          <a:endParaRPr lang="en-US"/>
        </a:p>
      </dgm:t>
    </dgm:pt>
    <dgm:pt modelId="{344636F7-C5D7-4378-A6AA-D1B35BB2137D}" type="parTrans" cxnId="{37EF7625-8338-4B2E-8094-6D718A13FC27}">
      <dgm:prSet/>
      <dgm:spPr/>
      <dgm:t>
        <a:bodyPr/>
        <a:lstStyle/>
        <a:p>
          <a:endParaRPr lang="en-US"/>
        </a:p>
      </dgm:t>
    </dgm:pt>
    <dgm:pt modelId="{2B89536F-DFCC-4532-A7B3-F6308FF0AB81}" type="sibTrans" cxnId="{37EF7625-8338-4B2E-8094-6D718A13FC27}">
      <dgm:prSet/>
      <dgm:spPr/>
      <dgm:t>
        <a:bodyPr/>
        <a:lstStyle/>
        <a:p>
          <a:endParaRPr lang="en-US"/>
        </a:p>
      </dgm:t>
    </dgm:pt>
    <dgm:pt modelId="{223B7D30-C0F8-49CA-BC08-4EA7B65CC599}">
      <dgm:prSet/>
      <dgm:spPr/>
      <dgm:t>
        <a:bodyPr/>
        <a:lstStyle/>
        <a:p>
          <a:r>
            <a:rPr lang="es-MX"/>
            <a:t>Seguimiento de Auditoría:</a:t>
          </a:r>
          <a:endParaRPr lang="en-US"/>
        </a:p>
      </dgm:t>
    </dgm:pt>
    <dgm:pt modelId="{B7823C89-DC85-4696-ADCA-A50EB6AA4D82}" type="parTrans" cxnId="{3F763F00-43F3-4507-B2C1-EBFEB23B0C10}">
      <dgm:prSet/>
      <dgm:spPr/>
      <dgm:t>
        <a:bodyPr/>
        <a:lstStyle/>
        <a:p>
          <a:endParaRPr lang="en-US"/>
        </a:p>
      </dgm:t>
    </dgm:pt>
    <dgm:pt modelId="{F7AB3010-6EDC-48FE-B9FF-BA6F36FF2A3E}" type="sibTrans" cxnId="{3F763F00-43F3-4507-B2C1-EBFEB23B0C10}">
      <dgm:prSet/>
      <dgm:spPr/>
      <dgm:t>
        <a:bodyPr/>
        <a:lstStyle/>
        <a:p>
          <a:endParaRPr lang="en-US"/>
        </a:p>
      </dgm:t>
    </dgm:pt>
    <dgm:pt modelId="{8E569A13-9789-4020-B456-629841876F85}">
      <dgm:prSet/>
      <dgm:spPr/>
      <dgm:t>
        <a:bodyPr/>
        <a:lstStyle/>
        <a:p>
          <a:r>
            <a:rPr lang="es-MX"/>
            <a:t>Se establecerá un sistema de registro de auditoría para registrar eventos relevantes para la seguridad y facilitar la investigación de incidentes.</a:t>
          </a:r>
          <a:endParaRPr lang="en-US"/>
        </a:p>
      </dgm:t>
    </dgm:pt>
    <dgm:pt modelId="{748391FF-3EE8-4FBC-8361-A19713490FEF}" type="parTrans" cxnId="{5AFD426C-1697-4E29-B3F8-D2B6238951AC}">
      <dgm:prSet/>
      <dgm:spPr/>
      <dgm:t>
        <a:bodyPr/>
        <a:lstStyle/>
        <a:p>
          <a:endParaRPr lang="en-US"/>
        </a:p>
      </dgm:t>
    </dgm:pt>
    <dgm:pt modelId="{B51A8BB3-B334-48B0-A4DB-F45A5E18BACB}" type="sibTrans" cxnId="{5AFD426C-1697-4E29-B3F8-D2B6238951AC}">
      <dgm:prSet/>
      <dgm:spPr/>
      <dgm:t>
        <a:bodyPr/>
        <a:lstStyle/>
        <a:p>
          <a:endParaRPr lang="en-US"/>
        </a:p>
      </dgm:t>
    </dgm:pt>
    <dgm:pt modelId="{CCA21782-F408-448C-B5CE-1AAED2E79D62}">
      <dgm:prSet/>
      <dgm:spPr/>
      <dgm:t>
        <a:bodyPr/>
        <a:lstStyle/>
        <a:p>
          <a:r>
            <a:rPr lang="es-MX"/>
            <a:t>Gestión de Claves de API:</a:t>
          </a:r>
          <a:endParaRPr lang="en-US"/>
        </a:p>
      </dgm:t>
    </dgm:pt>
    <dgm:pt modelId="{229A3A72-53A7-4626-8033-51CCCED40ADD}" type="parTrans" cxnId="{38550E70-3C34-4415-91C2-2D74E38F5FFB}">
      <dgm:prSet/>
      <dgm:spPr/>
      <dgm:t>
        <a:bodyPr/>
        <a:lstStyle/>
        <a:p>
          <a:endParaRPr lang="en-US"/>
        </a:p>
      </dgm:t>
    </dgm:pt>
    <dgm:pt modelId="{C83F5565-6E28-481F-8BD8-2F2C40803EEB}" type="sibTrans" cxnId="{38550E70-3C34-4415-91C2-2D74E38F5FFB}">
      <dgm:prSet/>
      <dgm:spPr/>
      <dgm:t>
        <a:bodyPr/>
        <a:lstStyle/>
        <a:p>
          <a:endParaRPr lang="en-US"/>
        </a:p>
      </dgm:t>
    </dgm:pt>
    <dgm:pt modelId="{EE27D589-58F6-4298-BD4E-20D9592782E2}">
      <dgm:prSet/>
      <dgm:spPr/>
      <dgm:t>
        <a:bodyPr/>
        <a:lstStyle/>
        <a:p>
          <a:r>
            <a:rPr lang="es-MX"/>
            <a:t>Se implementará un sistema de gestión de claves de API que incluya la generación segura de claves únicas, la revocación de claves comprometidas y la rotación periódica de claves.</a:t>
          </a:r>
          <a:endParaRPr lang="en-US"/>
        </a:p>
      </dgm:t>
    </dgm:pt>
    <dgm:pt modelId="{67076C2A-574B-4B87-B559-5DD63BEB4709}" type="parTrans" cxnId="{639C13D5-1C9F-4223-B0F2-FA081BD71021}">
      <dgm:prSet/>
      <dgm:spPr/>
      <dgm:t>
        <a:bodyPr/>
        <a:lstStyle/>
        <a:p>
          <a:endParaRPr lang="en-US"/>
        </a:p>
      </dgm:t>
    </dgm:pt>
    <dgm:pt modelId="{30B43749-6BC3-4106-B394-76A4C83B20CC}" type="sibTrans" cxnId="{639C13D5-1C9F-4223-B0F2-FA081BD71021}">
      <dgm:prSet/>
      <dgm:spPr/>
      <dgm:t>
        <a:bodyPr/>
        <a:lstStyle/>
        <a:p>
          <a:endParaRPr lang="en-US"/>
        </a:p>
      </dgm:t>
    </dgm:pt>
    <dgm:pt modelId="{9B3EDBE5-1FB4-4E4C-806D-A86553479421}" type="pres">
      <dgm:prSet presAssocID="{1DAC3AB8-E3EE-468F-B713-3A588ACCD61F}" presName="linear" presStyleCnt="0">
        <dgm:presLayoutVars>
          <dgm:animLvl val="lvl"/>
          <dgm:resizeHandles val="exact"/>
        </dgm:presLayoutVars>
      </dgm:prSet>
      <dgm:spPr/>
    </dgm:pt>
    <dgm:pt modelId="{F6D21082-A1F6-420E-BD76-58E0CC7F5E7D}" type="pres">
      <dgm:prSet presAssocID="{34F36270-26DF-471F-B896-293A41601305}" presName="parentText" presStyleLbl="node1" presStyleIdx="0" presStyleCnt="1" custLinFactNeighborX="-5760" custLinFactNeighborY="-10613">
        <dgm:presLayoutVars>
          <dgm:chMax val="0"/>
          <dgm:bulletEnabled val="1"/>
        </dgm:presLayoutVars>
      </dgm:prSet>
      <dgm:spPr/>
    </dgm:pt>
    <dgm:pt modelId="{21766E55-0A38-4D91-ADC0-0038E6FBA6C1}" type="pres">
      <dgm:prSet presAssocID="{34F36270-26DF-471F-B896-293A41601305}" presName="childText" presStyleLbl="revTx" presStyleIdx="0" presStyleCnt="1">
        <dgm:presLayoutVars>
          <dgm:bulletEnabled val="1"/>
        </dgm:presLayoutVars>
      </dgm:prSet>
      <dgm:spPr/>
    </dgm:pt>
  </dgm:ptLst>
  <dgm:cxnLst>
    <dgm:cxn modelId="{3F763F00-43F3-4507-B2C1-EBFEB23B0C10}" srcId="{34F36270-26DF-471F-B896-293A41601305}" destId="{223B7D30-C0F8-49CA-BC08-4EA7B65CC599}" srcOrd="5" destOrd="0" parTransId="{B7823C89-DC85-4696-ADCA-A50EB6AA4D82}" sibTransId="{F7AB3010-6EDC-48FE-B9FF-BA6F36FF2A3E}"/>
    <dgm:cxn modelId="{E2A40817-626E-4B27-8568-B549E8AE20A2}" type="presOf" srcId="{318B0E2D-2462-4069-8AD9-C9433625DAC4}" destId="{21766E55-0A38-4D91-ADC0-0038E6FBA6C1}" srcOrd="0" destOrd="2" presId="urn:microsoft.com/office/officeart/2005/8/layout/vList2"/>
    <dgm:cxn modelId="{37EF7625-8338-4B2E-8094-6D718A13FC27}" srcId="{34F36270-26DF-471F-B896-293A41601305}" destId="{06BDD58A-8411-43FB-A1A6-059243B68969}" srcOrd="4" destOrd="0" parTransId="{344636F7-C5D7-4378-A6AA-D1B35BB2137D}" sibTransId="{2B89536F-DFCC-4532-A7B3-F6308FF0AB81}"/>
    <dgm:cxn modelId="{41A7D327-51E0-4918-88EB-AFBA0A233920}" type="presOf" srcId="{223B7D30-C0F8-49CA-BC08-4EA7B65CC599}" destId="{21766E55-0A38-4D91-ADC0-0038E6FBA6C1}" srcOrd="0" destOrd="5" presId="urn:microsoft.com/office/officeart/2005/8/layout/vList2"/>
    <dgm:cxn modelId="{8A94762E-2993-4120-B88C-3432B2652D41}" type="presOf" srcId="{CCA21782-F408-448C-B5CE-1AAED2E79D62}" destId="{21766E55-0A38-4D91-ADC0-0038E6FBA6C1}" srcOrd="0" destOrd="7" presId="urn:microsoft.com/office/officeart/2005/8/layout/vList2"/>
    <dgm:cxn modelId="{2C467833-3A4D-4D1B-A75B-E57CD52E0C57}" type="presOf" srcId="{06BDD58A-8411-43FB-A1A6-059243B68969}" destId="{21766E55-0A38-4D91-ADC0-0038E6FBA6C1}" srcOrd="0" destOrd="4" presId="urn:microsoft.com/office/officeart/2005/8/layout/vList2"/>
    <dgm:cxn modelId="{F1F5A764-46D0-4C99-94D1-2858F4CDDFAE}" srcId="{34F36270-26DF-471F-B896-293A41601305}" destId="{C6C11F9F-7F30-4110-ABD2-75A7E6975184}" srcOrd="1" destOrd="0" parTransId="{334A4B32-D5FB-4C3E-8987-C32BAACC600C}" sibTransId="{39C25964-4DE8-40B3-8903-7C02598B23E8}"/>
    <dgm:cxn modelId="{5AFD426C-1697-4E29-B3F8-D2B6238951AC}" srcId="{34F36270-26DF-471F-B896-293A41601305}" destId="{8E569A13-9789-4020-B456-629841876F85}" srcOrd="6" destOrd="0" parTransId="{748391FF-3EE8-4FBC-8361-A19713490FEF}" sibTransId="{B51A8BB3-B334-48B0-A4DB-F45A5E18BACB}"/>
    <dgm:cxn modelId="{38550E70-3C34-4415-91C2-2D74E38F5FFB}" srcId="{34F36270-26DF-471F-B896-293A41601305}" destId="{CCA21782-F408-448C-B5CE-1AAED2E79D62}" srcOrd="7" destOrd="0" parTransId="{229A3A72-53A7-4626-8033-51CCCED40ADD}" sibTransId="{C83F5565-6E28-481F-8BD8-2F2C40803EEB}"/>
    <dgm:cxn modelId="{3321DD55-8AB0-4CFF-B692-19938CB09EFC}" srcId="{34F36270-26DF-471F-B896-293A41601305}" destId="{DB0110EC-3F8A-4D67-A411-AF46AF5B6B48}" srcOrd="0" destOrd="0" parTransId="{C1995C0F-C7AE-4213-810E-48A800D17F3A}" sibTransId="{36E4200A-37BB-45D5-901E-B39553F05001}"/>
    <dgm:cxn modelId="{DBFEEB7B-F0ED-480E-835E-53C7BC289B6C}" srcId="{1DAC3AB8-E3EE-468F-B713-3A588ACCD61F}" destId="{34F36270-26DF-471F-B896-293A41601305}" srcOrd="0" destOrd="0" parTransId="{F617EBC0-85C8-4D85-B437-1D7ED8084D30}" sibTransId="{C3E601F9-F838-46D7-A0DA-341FCB5202F8}"/>
    <dgm:cxn modelId="{1AF9807C-0DF2-4B67-BE1E-17CA70DC3B86}" type="presOf" srcId="{DB0110EC-3F8A-4D67-A411-AF46AF5B6B48}" destId="{21766E55-0A38-4D91-ADC0-0038E6FBA6C1}" srcOrd="0" destOrd="0" presId="urn:microsoft.com/office/officeart/2005/8/layout/vList2"/>
    <dgm:cxn modelId="{FE4F5394-7425-478D-B0C8-0785ABB62136}" type="presOf" srcId="{C6C11F9F-7F30-4110-ABD2-75A7E6975184}" destId="{21766E55-0A38-4D91-ADC0-0038E6FBA6C1}" srcOrd="0" destOrd="1" presId="urn:microsoft.com/office/officeart/2005/8/layout/vList2"/>
    <dgm:cxn modelId="{26A3F896-860D-4119-846E-DDEF0F42027A}" type="presOf" srcId="{1DAC3AB8-E3EE-468F-B713-3A588ACCD61F}" destId="{9B3EDBE5-1FB4-4E4C-806D-A86553479421}" srcOrd="0" destOrd="0" presId="urn:microsoft.com/office/officeart/2005/8/layout/vList2"/>
    <dgm:cxn modelId="{3C12F4A8-A0A6-4BD3-843E-FD167945184A}" type="presOf" srcId="{34F36270-26DF-471F-B896-293A41601305}" destId="{F6D21082-A1F6-420E-BD76-58E0CC7F5E7D}" srcOrd="0" destOrd="0" presId="urn:microsoft.com/office/officeart/2005/8/layout/vList2"/>
    <dgm:cxn modelId="{1C621DBF-C70E-4651-B8E2-6E6F3C09D188}" type="presOf" srcId="{8E569A13-9789-4020-B456-629841876F85}" destId="{21766E55-0A38-4D91-ADC0-0038E6FBA6C1}" srcOrd="0" destOrd="6" presId="urn:microsoft.com/office/officeart/2005/8/layout/vList2"/>
    <dgm:cxn modelId="{C3D88EC1-AD47-4256-9C6F-2164CEEF9AAA}" srcId="{34F36270-26DF-471F-B896-293A41601305}" destId="{4DD25C20-1CF2-42AF-9186-8A79FF11DA6C}" srcOrd="3" destOrd="0" parTransId="{B1DB2A71-0952-4C17-98A6-7853B373DD9C}" sibTransId="{8A931EEF-E206-4469-8672-092DC10EAD05}"/>
    <dgm:cxn modelId="{C99831C2-8B92-4B96-88EF-1364EC703DF9}" srcId="{34F36270-26DF-471F-B896-293A41601305}" destId="{318B0E2D-2462-4069-8AD9-C9433625DAC4}" srcOrd="2" destOrd="0" parTransId="{BC8913D2-E065-40F1-B2FA-BCD4BC65AC84}" sibTransId="{F279E6C5-D4AD-4667-8A39-5E8C207960C6}"/>
    <dgm:cxn modelId="{94B81BC3-8F77-4BA8-B5AE-CF5FE1217EC3}" type="presOf" srcId="{EE27D589-58F6-4298-BD4E-20D9592782E2}" destId="{21766E55-0A38-4D91-ADC0-0038E6FBA6C1}" srcOrd="0" destOrd="8" presId="urn:microsoft.com/office/officeart/2005/8/layout/vList2"/>
    <dgm:cxn modelId="{639C13D5-1C9F-4223-B0F2-FA081BD71021}" srcId="{34F36270-26DF-471F-B896-293A41601305}" destId="{EE27D589-58F6-4298-BD4E-20D9592782E2}" srcOrd="8" destOrd="0" parTransId="{67076C2A-574B-4B87-B559-5DD63BEB4709}" sibTransId="{30B43749-6BC3-4106-B394-76A4C83B20CC}"/>
    <dgm:cxn modelId="{055716D5-38A3-44B4-9308-4BFC81334A98}" type="presOf" srcId="{4DD25C20-1CF2-42AF-9186-8A79FF11DA6C}" destId="{21766E55-0A38-4D91-ADC0-0038E6FBA6C1}" srcOrd="0" destOrd="3" presId="urn:microsoft.com/office/officeart/2005/8/layout/vList2"/>
    <dgm:cxn modelId="{29171439-747E-4B85-901B-291868D46196}" type="presParOf" srcId="{9B3EDBE5-1FB4-4E4C-806D-A86553479421}" destId="{F6D21082-A1F6-420E-BD76-58E0CC7F5E7D}" srcOrd="0" destOrd="0" presId="urn:microsoft.com/office/officeart/2005/8/layout/vList2"/>
    <dgm:cxn modelId="{A1B99790-F270-4DE3-B8FE-8D9F346AF945}" type="presParOf" srcId="{9B3EDBE5-1FB4-4E4C-806D-A86553479421}" destId="{21766E55-0A38-4D91-ADC0-0038E6FBA6C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04F8800-BF31-4BF0-9FA9-DE8080CBFFA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6C0F361-4F14-42B2-92A4-3FEF0F63FA7C}">
      <dgm:prSet/>
      <dgm:spPr/>
      <dgm:t>
        <a:bodyPr/>
        <a:lstStyle/>
        <a:p>
          <a:r>
            <a:rPr lang="es-MX" b="1" i="0"/>
            <a:t>Arquitectura Redundante:</a:t>
          </a:r>
          <a:endParaRPr lang="en-US"/>
        </a:p>
      </dgm:t>
    </dgm:pt>
    <dgm:pt modelId="{4DB0AC63-EC0F-4045-A7E1-2D964B587BA3}" type="parTrans" cxnId="{2C5E6816-5E66-4A12-B6C7-4DDC92A1D999}">
      <dgm:prSet/>
      <dgm:spPr/>
      <dgm:t>
        <a:bodyPr/>
        <a:lstStyle/>
        <a:p>
          <a:endParaRPr lang="en-US"/>
        </a:p>
      </dgm:t>
    </dgm:pt>
    <dgm:pt modelId="{63501052-0043-4DD4-AAE7-E87FC60D46CA}" type="sibTrans" cxnId="{2C5E6816-5E66-4A12-B6C7-4DDC92A1D999}">
      <dgm:prSet/>
      <dgm:spPr/>
      <dgm:t>
        <a:bodyPr/>
        <a:lstStyle/>
        <a:p>
          <a:endParaRPr lang="en-US"/>
        </a:p>
      </dgm:t>
    </dgm:pt>
    <dgm:pt modelId="{E89C50A2-0B85-4685-8319-7F91F9C7EEBB}">
      <dgm:prSet/>
      <dgm:spPr/>
      <dgm:t>
        <a:bodyPr/>
        <a:lstStyle/>
        <a:p>
          <a:r>
            <a:rPr lang="es-MX" b="0" i="0"/>
            <a:t>Se implementará una arquitectura redundante con múltiples nodos y balanceo de carga para garantizar la disponibilidad continua del sistema incluso en caso de fallo de un componente.</a:t>
          </a:r>
          <a:endParaRPr lang="en-US"/>
        </a:p>
      </dgm:t>
    </dgm:pt>
    <dgm:pt modelId="{01564390-10D1-44A4-A543-297063FD2A61}" type="parTrans" cxnId="{54C421F9-9F8B-4D51-9FD9-9ACB99EEAE06}">
      <dgm:prSet/>
      <dgm:spPr/>
      <dgm:t>
        <a:bodyPr/>
        <a:lstStyle/>
        <a:p>
          <a:endParaRPr lang="en-US"/>
        </a:p>
      </dgm:t>
    </dgm:pt>
    <dgm:pt modelId="{F1B7994C-D7E2-43A8-90C6-C4A87304496F}" type="sibTrans" cxnId="{54C421F9-9F8B-4D51-9FD9-9ACB99EEAE06}">
      <dgm:prSet/>
      <dgm:spPr/>
      <dgm:t>
        <a:bodyPr/>
        <a:lstStyle/>
        <a:p>
          <a:endParaRPr lang="en-US"/>
        </a:p>
      </dgm:t>
    </dgm:pt>
    <dgm:pt modelId="{4C5ECDA2-D4F0-44BA-AAF2-B7605A16BA1D}">
      <dgm:prSet/>
      <dgm:spPr/>
      <dgm:t>
        <a:bodyPr/>
        <a:lstStyle/>
        <a:p>
          <a:r>
            <a:rPr lang="es-MX" b="1" i="0"/>
            <a:t>Respaldos Automatizados:</a:t>
          </a:r>
          <a:endParaRPr lang="en-US"/>
        </a:p>
      </dgm:t>
    </dgm:pt>
    <dgm:pt modelId="{E43E2D4B-4FCB-42A5-B4D5-3ADABBD77F1F}" type="parTrans" cxnId="{11FE18B3-9AAC-4015-B5C6-F85FA7485808}">
      <dgm:prSet/>
      <dgm:spPr/>
      <dgm:t>
        <a:bodyPr/>
        <a:lstStyle/>
        <a:p>
          <a:endParaRPr lang="en-US"/>
        </a:p>
      </dgm:t>
    </dgm:pt>
    <dgm:pt modelId="{D9AAC88B-8036-406E-B10F-905534AC1878}" type="sibTrans" cxnId="{11FE18B3-9AAC-4015-B5C6-F85FA7485808}">
      <dgm:prSet/>
      <dgm:spPr/>
      <dgm:t>
        <a:bodyPr/>
        <a:lstStyle/>
        <a:p>
          <a:endParaRPr lang="en-US"/>
        </a:p>
      </dgm:t>
    </dgm:pt>
    <dgm:pt modelId="{DE72D5BF-07DC-40D1-B89A-F27675FE39DC}">
      <dgm:prSet/>
      <dgm:spPr/>
      <dgm:t>
        <a:bodyPr/>
        <a:lstStyle/>
        <a:p>
          <a:r>
            <a:rPr lang="es-MX" b="0" i="0"/>
            <a:t>Se configurarán respaldos automáticos diarios de la base de datos y los archivos del sistema para garantizar la integridad y disponibilidad de los datos en caso de pérdida o corrupción.</a:t>
          </a:r>
          <a:endParaRPr lang="en-US"/>
        </a:p>
      </dgm:t>
    </dgm:pt>
    <dgm:pt modelId="{994DC00F-E0DF-4A18-9D20-41F125E81D4B}" type="parTrans" cxnId="{1CDE5CFF-1A08-4A38-A92E-14DC6C68C60C}">
      <dgm:prSet/>
      <dgm:spPr/>
      <dgm:t>
        <a:bodyPr/>
        <a:lstStyle/>
        <a:p>
          <a:endParaRPr lang="en-US"/>
        </a:p>
      </dgm:t>
    </dgm:pt>
    <dgm:pt modelId="{3FE27456-D2BD-46F6-9395-F0CBDA01D4C8}" type="sibTrans" cxnId="{1CDE5CFF-1A08-4A38-A92E-14DC6C68C60C}">
      <dgm:prSet/>
      <dgm:spPr/>
      <dgm:t>
        <a:bodyPr/>
        <a:lstStyle/>
        <a:p>
          <a:endParaRPr lang="en-US"/>
        </a:p>
      </dgm:t>
    </dgm:pt>
    <dgm:pt modelId="{B287C279-14BC-4DBA-BC04-C91C0491C543}">
      <dgm:prSet/>
      <dgm:spPr/>
      <dgm:t>
        <a:bodyPr/>
        <a:lstStyle/>
        <a:p>
          <a:r>
            <a:rPr lang="es-MX" b="1" i="0"/>
            <a:t>Recuperación Automática:</a:t>
          </a:r>
          <a:endParaRPr lang="en-US"/>
        </a:p>
      </dgm:t>
    </dgm:pt>
    <dgm:pt modelId="{45258F0C-3B03-4663-A3EF-14618897B091}" type="parTrans" cxnId="{F192C859-E85A-4FA2-9E04-1A0752FDC48B}">
      <dgm:prSet/>
      <dgm:spPr/>
      <dgm:t>
        <a:bodyPr/>
        <a:lstStyle/>
        <a:p>
          <a:endParaRPr lang="en-US"/>
        </a:p>
      </dgm:t>
    </dgm:pt>
    <dgm:pt modelId="{B640DAAB-23D9-4FB6-9D63-924175858BEF}" type="sibTrans" cxnId="{F192C859-E85A-4FA2-9E04-1A0752FDC48B}">
      <dgm:prSet/>
      <dgm:spPr/>
      <dgm:t>
        <a:bodyPr/>
        <a:lstStyle/>
        <a:p>
          <a:endParaRPr lang="en-US"/>
        </a:p>
      </dgm:t>
    </dgm:pt>
    <dgm:pt modelId="{46A35702-AC19-46F4-BD4F-12DE7B916C34}">
      <dgm:prSet/>
      <dgm:spPr/>
      <dgm:t>
        <a:bodyPr/>
        <a:lstStyle/>
        <a:p>
          <a:r>
            <a:rPr lang="es-MX" b="0" i="0"/>
            <a:t>Se desarrollarán scripts y procedimientos de recuperación automática para restaurar el sistema a un estado operativo después de un fallo sin intervención manual.</a:t>
          </a:r>
          <a:endParaRPr lang="en-US"/>
        </a:p>
      </dgm:t>
    </dgm:pt>
    <dgm:pt modelId="{500CDCB0-B8CE-4185-B78A-1A9FBBC81C8A}" type="parTrans" cxnId="{A9A733FA-B657-4B77-B4D1-6A350C2182F6}">
      <dgm:prSet/>
      <dgm:spPr/>
      <dgm:t>
        <a:bodyPr/>
        <a:lstStyle/>
        <a:p>
          <a:endParaRPr lang="en-US"/>
        </a:p>
      </dgm:t>
    </dgm:pt>
    <dgm:pt modelId="{3EC1525B-760E-4B8A-9E16-352CEE9FC053}" type="sibTrans" cxnId="{A9A733FA-B657-4B77-B4D1-6A350C2182F6}">
      <dgm:prSet/>
      <dgm:spPr/>
      <dgm:t>
        <a:bodyPr/>
        <a:lstStyle/>
        <a:p>
          <a:endParaRPr lang="en-US"/>
        </a:p>
      </dgm:t>
    </dgm:pt>
    <dgm:pt modelId="{966F3833-A8FE-4AAB-9A7C-B41B581454F8}">
      <dgm:prSet/>
      <dgm:spPr/>
      <dgm:t>
        <a:bodyPr/>
        <a:lstStyle/>
        <a:p>
          <a:r>
            <a:rPr lang="es-MX" b="1" i="0"/>
            <a:t>Escalado Elástico:</a:t>
          </a:r>
          <a:endParaRPr lang="en-US"/>
        </a:p>
      </dgm:t>
    </dgm:pt>
    <dgm:pt modelId="{D5B859A7-CAE2-46BF-9277-42B1DC8897D0}" type="parTrans" cxnId="{2C644A6E-F492-44A6-A514-248D6807B921}">
      <dgm:prSet/>
      <dgm:spPr/>
      <dgm:t>
        <a:bodyPr/>
        <a:lstStyle/>
        <a:p>
          <a:endParaRPr lang="en-US"/>
        </a:p>
      </dgm:t>
    </dgm:pt>
    <dgm:pt modelId="{08FAD574-715A-4A7B-8510-01D3E42A1177}" type="sibTrans" cxnId="{2C644A6E-F492-44A6-A514-248D6807B921}">
      <dgm:prSet/>
      <dgm:spPr/>
      <dgm:t>
        <a:bodyPr/>
        <a:lstStyle/>
        <a:p>
          <a:endParaRPr lang="en-US"/>
        </a:p>
      </dgm:t>
    </dgm:pt>
    <dgm:pt modelId="{F0D1D2D0-2CEF-4F48-8F97-785262CAF8F1}">
      <dgm:prSet/>
      <dgm:spPr/>
      <dgm:t>
        <a:bodyPr/>
        <a:lstStyle/>
        <a:p>
          <a:r>
            <a:rPr lang="es-MX" b="0" i="0"/>
            <a:t>Se implementará un sistema de escalado elástico que permita aumentar automáticamente la capacidad del sistema en respuesta a picos de carga repentinos para evitar la degradación del rendimiento o la falta de disponibilidad.</a:t>
          </a:r>
          <a:endParaRPr lang="en-US"/>
        </a:p>
      </dgm:t>
    </dgm:pt>
    <dgm:pt modelId="{AED9EBFE-37F3-4387-BFCB-5584519B0E38}" type="parTrans" cxnId="{89873780-8A70-4E8A-BA81-1A0F68394888}">
      <dgm:prSet/>
      <dgm:spPr/>
      <dgm:t>
        <a:bodyPr/>
        <a:lstStyle/>
        <a:p>
          <a:endParaRPr lang="en-US"/>
        </a:p>
      </dgm:t>
    </dgm:pt>
    <dgm:pt modelId="{4C3489F2-356C-4F62-A7B7-EB67DC888EDF}" type="sibTrans" cxnId="{89873780-8A70-4E8A-BA81-1A0F68394888}">
      <dgm:prSet/>
      <dgm:spPr/>
      <dgm:t>
        <a:bodyPr/>
        <a:lstStyle/>
        <a:p>
          <a:endParaRPr lang="en-US"/>
        </a:p>
      </dgm:t>
    </dgm:pt>
    <dgm:pt modelId="{AB45D52A-D57B-472D-981B-0F811B0AF883}">
      <dgm:prSet/>
      <dgm:spPr/>
      <dgm:t>
        <a:bodyPr/>
        <a:lstStyle/>
        <a:p>
          <a:r>
            <a:rPr lang="es-MX" b="1" i="0"/>
            <a:t>Pruebas de Resiliencia:</a:t>
          </a:r>
          <a:endParaRPr lang="en-US"/>
        </a:p>
      </dgm:t>
    </dgm:pt>
    <dgm:pt modelId="{C8324B8B-DB94-400C-B2B0-79405B244885}" type="parTrans" cxnId="{AEEA79F3-471F-4D0F-86A0-F419FE0B343D}">
      <dgm:prSet/>
      <dgm:spPr/>
      <dgm:t>
        <a:bodyPr/>
        <a:lstStyle/>
        <a:p>
          <a:endParaRPr lang="en-US"/>
        </a:p>
      </dgm:t>
    </dgm:pt>
    <dgm:pt modelId="{AD3044CD-16E6-47E1-85CA-D8BD0F3FE987}" type="sibTrans" cxnId="{AEEA79F3-471F-4D0F-86A0-F419FE0B343D}">
      <dgm:prSet/>
      <dgm:spPr/>
      <dgm:t>
        <a:bodyPr/>
        <a:lstStyle/>
        <a:p>
          <a:endParaRPr lang="en-US"/>
        </a:p>
      </dgm:t>
    </dgm:pt>
    <dgm:pt modelId="{D7683B5A-FD7B-48D5-803B-C47FDEBA8F9B}">
      <dgm:prSet/>
      <dgm:spPr/>
      <dgm:t>
        <a:bodyPr/>
        <a:lstStyle/>
        <a:p>
          <a:r>
            <a:rPr lang="es-MX" b="0" i="0"/>
            <a:t>Se realizarán pruebas periódicas de resiliencia, incluyendo pruebas de recuperación de desastres, para validar la capacidad del sistema para mantener la operatividad frente a escenarios de fallo simulados.</a:t>
          </a:r>
          <a:endParaRPr lang="en-US"/>
        </a:p>
      </dgm:t>
    </dgm:pt>
    <dgm:pt modelId="{200EFDB4-9A0E-44CD-ACF3-CF002073AC47}" type="parTrans" cxnId="{0DFD8032-BED2-4BF1-B0BD-54895F7FBEC0}">
      <dgm:prSet/>
      <dgm:spPr/>
      <dgm:t>
        <a:bodyPr/>
        <a:lstStyle/>
        <a:p>
          <a:endParaRPr lang="en-US"/>
        </a:p>
      </dgm:t>
    </dgm:pt>
    <dgm:pt modelId="{8CED0E5D-5055-45FA-8EAE-C49B1F2C1904}" type="sibTrans" cxnId="{0DFD8032-BED2-4BF1-B0BD-54895F7FBEC0}">
      <dgm:prSet/>
      <dgm:spPr/>
      <dgm:t>
        <a:bodyPr/>
        <a:lstStyle/>
        <a:p>
          <a:endParaRPr lang="en-US"/>
        </a:p>
      </dgm:t>
    </dgm:pt>
    <dgm:pt modelId="{27C6FB26-A637-4100-94DF-FCB985BE9200}" type="pres">
      <dgm:prSet presAssocID="{804F8800-BF31-4BF0-9FA9-DE8080CBFFAF}" presName="root" presStyleCnt="0">
        <dgm:presLayoutVars>
          <dgm:dir/>
          <dgm:resizeHandles val="exact"/>
        </dgm:presLayoutVars>
      </dgm:prSet>
      <dgm:spPr/>
    </dgm:pt>
    <dgm:pt modelId="{9DA63740-D4AC-4FA6-B25A-E54CE6DD3198}" type="pres">
      <dgm:prSet presAssocID="{26C0F361-4F14-42B2-92A4-3FEF0F63FA7C}" presName="compNode" presStyleCnt="0"/>
      <dgm:spPr/>
    </dgm:pt>
    <dgm:pt modelId="{CAFAEE98-4028-4907-AC04-7AA32F8639F9}" type="pres">
      <dgm:prSet presAssocID="{26C0F361-4F14-42B2-92A4-3FEF0F63FA7C}" presName="bgRect" presStyleLbl="bgShp" presStyleIdx="0" presStyleCnt="5"/>
      <dgm:spPr/>
    </dgm:pt>
    <dgm:pt modelId="{304196DF-031E-40D6-B20B-4DFEB3AB73FD}" type="pres">
      <dgm:prSet presAssocID="{26C0F361-4F14-42B2-92A4-3FEF0F63FA7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57371F73-8343-47FF-8352-DFE91103139B}" type="pres">
      <dgm:prSet presAssocID="{26C0F361-4F14-42B2-92A4-3FEF0F63FA7C}" presName="spaceRect" presStyleCnt="0"/>
      <dgm:spPr/>
    </dgm:pt>
    <dgm:pt modelId="{367FC39C-0EAC-4AB9-934D-7095E600E351}" type="pres">
      <dgm:prSet presAssocID="{26C0F361-4F14-42B2-92A4-3FEF0F63FA7C}" presName="parTx" presStyleLbl="revTx" presStyleIdx="0" presStyleCnt="10">
        <dgm:presLayoutVars>
          <dgm:chMax val="0"/>
          <dgm:chPref val="0"/>
        </dgm:presLayoutVars>
      </dgm:prSet>
      <dgm:spPr/>
    </dgm:pt>
    <dgm:pt modelId="{FACDF8C5-47D4-4415-B926-1FDBA51788D6}" type="pres">
      <dgm:prSet presAssocID="{26C0F361-4F14-42B2-92A4-3FEF0F63FA7C}" presName="desTx" presStyleLbl="revTx" presStyleIdx="1" presStyleCnt="10">
        <dgm:presLayoutVars/>
      </dgm:prSet>
      <dgm:spPr/>
    </dgm:pt>
    <dgm:pt modelId="{D67A902D-8CBC-411F-8590-29E4F6484F59}" type="pres">
      <dgm:prSet presAssocID="{63501052-0043-4DD4-AAE7-E87FC60D46CA}" presName="sibTrans" presStyleCnt="0"/>
      <dgm:spPr/>
    </dgm:pt>
    <dgm:pt modelId="{A999E703-CD2E-48B1-8428-20FB431ACA00}" type="pres">
      <dgm:prSet presAssocID="{4C5ECDA2-D4F0-44BA-AAF2-B7605A16BA1D}" presName="compNode" presStyleCnt="0"/>
      <dgm:spPr/>
    </dgm:pt>
    <dgm:pt modelId="{2F49BC11-BA68-4137-B82F-7B79938E6127}" type="pres">
      <dgm:prSet presAssocID="{4C5ECDA2-D4F0-44BA-AAF2-B7605A16BA1D}" presName="bgRect" presStyleLbl="bgShp" presStyleIdx="1" presStyleCnt="5"/>
      <dgm:spPr/>
    </dgm:pt>
    <dgm:pt modelId="{15096357-5F41-460A-83CE-CEDC560BCBDC}" type="pres">
      <dgm:prSet presAssocID="{4C5ECDA2-D4F0-44BA-AAF2-B7605A16BA1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Folder"/>
        </a:ext>
      </dgm:extLst>
    </dgm:pt>
    <dgm:pt modelId="{B84A1E8F-3036-4FC7-AE03-917D25E227FC}" type="pres">
      <dgm:prSet presAssocID="{4C5ECDA2-D4F0-44BA-AAF2-B7605A16BA1D}" presName="spaceRect" presStyleCnt="0"/>
      <dgm:spPr/>
    </dgm:pt>
    <dgm:pt modelId="{DBC08BDF-FE85-4217-A5E2-E4743F46A59A}" type="pres">
      <dgm:prSet presAssocID="{4C5ECDA2-D4F0-44BA-AAF2-B7605A16BA1D}" presName="parTx" presStyleLbl="revTx" presStyleIdx="2" presStyleCnt="10">
        <dgm:presLayoutVars>
          <dgm:chMax val="0"/>
          <dgm:chPref val="0"/>
        </dgm:presLayoutVars>
      </dgm:prSet>
      <dgm:spPr/>
    </dgm:pt>
    <dgm:pt modelId="{926671B0-6A65-4BA0-A92B-D6825A260CCE}" type="pres">
      <dgm:prSet presAssocID="{4C5ECDA2-D4F0-44BA-AAF2-B7605A16BA1D}" presName="desTx" presStyleLbl="revTx" presStyleIdx="3" presStyleCnt="10">
        <dgm:presLayoutVars/>
      </dgm:prSet>
      <dgm:spPr/>
    </dgm:pt>
    <dgm:pt modelId="{83A20BEB-D700-4906-8FD8-19C04F3CBD9E}" type="pres">
      <dgm:prSet presAssocID="{D9AAC88B-8036-406E-B10F-905534AC1878}" presName="sibTrans" presStyleCnt="0"/>
      <dgm:spPr/>
    </dgm:pt>
    <dgm:pt modelId="{39E57C6E-7CE0-4BF7-A32F-6FE71431D348}" type="pres">
      <dgm:prSet presAssocID="{B287C279-14BC-4DBA-BC04-C91C0491C543}" presName="compNode" presStyleCnt="0"/>
      <dgm:spPr/>
    </dgm:pt>
    <dgm:pt modelId="{0F924C11-E056-421F-B83B-7800BB3A9442}" type="pres">
      <dgm:prSet presAssocID="{B287C279-14BC-4DBA-BC04-C91C0491C543}" presName="bgRect" presStyleLbl="bgShp" presStyleIdx="2" presStyleCnt="5"/>
      <dgm:spPr/>
    </dgm:pt>
    <dgm:pt modelId="{D1FC64B8-F2FF-41E8-B958-4CF9D4681177}" type="pres">
      <dgm:prSet presAssocID="{B287C279-14BC-4DBA-BC04-C91C0491C54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tabase"/>
        </a:ext>
      </dgm:extLst>
    </dgm:pt>
    <dgm:pt modelId="{75868A71-D0B8-4E82-B16C-6DB1EF0B8932}" type="pres">
      <dgm:prSet presAssocID="{B287C279-14BC-4DBA-BC04-C91C0491C543}" presName="spaceRect" presStyleCnt="0"/>
      <dgm:spPr/>
    </dgm:pt>
    <dgm:pt modelId="{3AB07A93-2C49-4B53-AFB1-FD334FD21D8B}" type="pres">
      <dgm:prSet presAssocID="{B287C279-14BC-4DBA-BC04-C91C0491C543}" presName="parTx" presStyleLbl="revTx" presStyleIdx="4" presStyleCnt="10">
        <dgm:presLayoutVars>
          <dgm:chMax val="0"/>
          <dgm:chPref val="0"/>
        </dgm:presLayoutVars>
      </dgm:prSet>
      <dgm:spPr/>
    </dgm:pt>
    <dgm:pt modelId="{F3E94481-0859-439E-A5A8-62A9CC3E8322}" type="pres">
      <dgm:prSet presAssocID="{B287C279-14BC-4DBA-BC04-C91C0491C543}" presName="desTx" presStyleLbl="revTx" presStyleIdx="5" presStyleCnt="10">
        <dgm:presLayoutVars/>
      </dgm:prSet>
      <dgm:spPr/>
    </dgm:pt>
    <dgm:pt modelId="{39F0E87F-D031-40C2-B686-CCEBDD48CE25}" type="pres">
      <dgm:prSet presAssocID="{B640DAAB-23D9-4FB6-9D63-924175858BEF}" presName="sibTrans" presStyleCnt="0"/>
      <dgm:spPr/>
    </dgm:pt>
    <dgm:pt modelId="{ED533558-98F7-4299-9E9A-E1C30A3E2970}" type="pres">
      <dgm:prSet presAssocID="{966F3833-A8FE-4AAB-9A7C-B41B581454F8}" presName="compNode" presStyleCnt="0"/>
      <dgm:spPr/>
    </dgm:pt>
    <dgm:pt modelId="{280DDB96-9F52-4788-BB13-6CCF0D12F3F5}" type="pres">
      <dgm:prSet presAssocID="{966F3833-A8FE-4AAB-9A7C-B41B581454F8}" presName="bgRect" presStyleLbl="bgShp" presStyleIdx="3" presStyleCnt="5"/>
      <dgm:spPr/>
    </dgm:pt>
    <dgm:pt modelId="{6DBCDAA3-1F73-4637-928D-672D624E0BD5}" type="pres">
      <dgm:prSet presAssocID="{966F3833-A8FE-4AAB-9A7C-B41B581454F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uge"/>
        </a:ext>
      </dgm:extLst>
    </dgm:pt>
    <dgm:pt modelId="{3E4E4B3C-062B-4BEA-A734-B471463FDDCB}" type="pres">
      <dgm:prSet presAssocID="{966F3833-A8FE-4AAB-9A7C-B41B581454F8}" presName="spaceRect" presStyleCnt="0"/>
      <dgm:spPr/>
    </dgm:pt>
    <dgm:pt modelId="{7C006003-4B8D-49AE-A3B3-6BC5BE75B51C}" type="pres">
      <dgm:prSet presAssocID="{966F3833-A8FE-4AAB-9A7C-B41B581454F8}" presName="parTx" presStyleLbl="revTx" presStyleIdx="6" presStyleCnt="10">
        <dgm:presLayoutVars>
          <dgm:chMax val="0"/>
          <dgm:chPref val="0"/>
        </dgm:presLayoutVars>
      </dgm:prSet>
      <dgm:spPr/>
    </dgm:pt>
    <dgm:pt modelId="{1CFD5560-25B4-482D-A57D-257BE8F92559}" type="pres">
      <dgm:prSet presAssocID="{966F3833-A8FE-4AAB-9A7C-B41B581454F8}" presName="desTx" presStyleLbl="revTx" presStyleIdx="7" presStyleCnt="10">
        <dgm:presLayoutVars/>
      </dgm:prSet>
      <dgm:spPr/>
    </dgm:pt>
    <dgm:pt modelId="{A226A3E0-7C70-4ED8-B0A3-137EFE924FAA}" type="pres">
      <dgm:prSet presAssocID="{08FAD574-715A-4A7B-8510-01D3E42A1177}" presName="sibTrans" presStyleCnt="0"/>
      <dgm:spPr/>
    </dgm:pt>
    <dgm:pt modelId="{17893321-60E2-4322-8A44-1CF5E449BF95}" type="pres">
      <dgm:prSet presAssocID="{AB45D52A-D57B-472D-981B-0F811B0AF883}" presName="compNode" presStyleCnt="0"/>
      <dgm:spPr/>
    </dgm:pt>
    <dgm:pt modelId="{26FF43D1-A761-4A68-81AB-03814CA61DEA}" type="pres">
      <dgm:prSet presAssocID="{AB45D52A-D57B-472D-981B-0F811B0AF883}" presName="bgRect" presStyleLbl="bgShp" presStyleIdx="4" presStyleCnt="5"/>
      <dgm:spPr/>
    </dgm:pt>
    <dgm:pt modelId="{A5DF6C91-1C85-41E3-9646-8C5D260D68B9}" type="pres">
      <dgm:prSet presAssocID="{AB45D52A-D57B-472D-981B-0F811B0AF88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icroscope"/>
        </a:ext>
      </dgm:extLst>
    </dgm:pt>
    <dgm:pt modelId="{ABF1530D-0017-4BB6-830A-2F23EDDFDCAA}" type="pres">
      <dgm:prSet presAssocID="{AB45D52A-D57B-472D-981B-0F811B0AF883}" presName="spaceRect" presStyleCnt="0"/>
      <dgm:spPr/>
    </dgm:pt>
    <dgm:pt modelId="{6B587993-30A3-4892-93EF-180E9FD7B576}" type="pres">
      <dgm:prSet presAssocID="{AB45D52A-D57B-472D-981B-0F811B0AF883}" presName="parTx" presStyleLbl="revTx" presStyleIdx="8" presStyleCnt="10">
        <dgm:presLayoutVars>
          <dgm:chMax val="0"/>
          <dgm:chPref val="0"/>
        </dgm:presLayoutVars>
      </dgm:prSet>
      <dgm:spPr/>
    </dgm:pt>
    <dgm:pt modelId="{5AC8FA71-C7D0-4854-AAB9-7B690D2F12B0}" type="pres">
      <dgm:prSet presAssocID="{AB45D52A-D57B-472D-981B-0F811B0AF883}" presName="desTx" presStyleLbl="revTx" presStyleIdx="9" presStyleCnt="10">
        <dgm:presLayoutVars/>
      </dgm:prSet>
      <dgm:spPr/>
    </dgm:pt>
  </dgm:ptLst>
  <dgm:cxnLst>
    <dgm:cxn modelId="{2C5E6816-5E66-4A12-B6C7-4DDC92A1D999}" srcId="{804F8800-BF31-4BF0-9FA9-DE8080CBFFAF}" destId="{26C0F361-4F14-42B2-92A4-3FEF0F63FA7C}" srcOrd="0" destOrd="0" parTransId="{4DB0AC63-EC0F-4045-A7E1-2D964B587BA3}" sibTransId="{63501052-0043-4DD4-AAE7-E87FC60D46CA}"/>
    <dgm:cxn modelId="{24B58A24-CC9C-47DC-AAC4-D604E6464987}" type="presOf" srcId="{D7683B5A-FD7B-48D5-803B-C47FDEBA8F9B}" destId="{5AC8FA71-C7D0-4854-AAB9-7B690D2F12B0}" srcOrd="0" destOrd="0" presId="urn:microsoft.com/office/officeart/2018/2/layout/IconVerticalSolidList"/>
    <dgm:cxn modelId="{0DFD8032-BED2-4BF1-B0BD-54895F7FBEC0}" srcId="{AB45D52A-D57B-472D-981B-0F811B0AF883}" destId="{D7683B5A-FD7B-48D5-803B-C47FDEBA8F9B}" srcOrd="0" destOrd="0" parTransId="{200EFDB4-9A0E-44CD-ACF3-CF002073AC47}" sibTransId="{8CED0E5D-5055-45FA-8EAE-C49B1F2C1904}"/>
    <dgm:cxn modelId="{F6106038-4FAC-4131-801E-E723039AF8C4}" type="presOf" srcId="{4C5ECDA2-D4F0-44BA-AAF2-B7605A16BA1D}" destId="{DBC08BDF-FE85-4217-A5E2-E4743F46A59A}" srcOrd="0" destOrd="0" presId="urn:microsoft.com/office/officeart/2018/2/layout/IconVerticalSolidList"/>
    <dgm:cxn modelId="{EDACA260-49B7-4BD5-9FDF-4694575BE0A1}" type="presOf" srcId="{804F8800-BF31-4BF0-9FA9-DE8080CBFFAF}" destId="{27C6FB26-A637-4100-94DF-FCB985BE9200}" srcOrd="0" destOrd="0" presId="urn:microsoft.com/office/officeart/2018/2/layout/IconVerticalSolidList"/>
    <dgm:cxn modelId="{5267594B-FFCE-4D01-9C74-35E7F12F209B}" type="presOf" srcId="{B287C279-14BC-4DBA-BC04-C91C0491C543}" destId="{3AB07A93-2C49-4B53-AFB1-FD334FD21D8B}" srcOrd="0" destOrd="0" presId="urn:microsoft.com/office/officeart/2018/2/layout/IconVerticalSolidList"/>
    <dgm:cxn modelId="{1275096E-1FBB-4F59-8E0F-DE20D561833B}" type="presOf" srcId="{F0D1D2D0-2CEF-4F48-8F97-785262CAF8F1}" destId="{1CFD5560-25B4-482D-A57D-257BE8F92559}" srcOrd="0" destOrd="0" presId="urn:microsoft.com/office/officeart/2018/2/layout/IconVerticalSolidList"/>
    <dgm:cxn modelId="{2C644A6E-F492-44A6-A514-248D6807B921}" srcId="{804F8800-BF31-4BF0-9FA9-DE8080CBFFAF}" destId="{966F3833-A8FE-4AAB-9A7C-B41B581454F8}" srcOrd="3" destOrd="0" parTransId="{D5B859A7-CAE2-46BF-9277-42B1DC8897D0}" sibTransId="{08FAD574-715A-4A7B-8510-01D3E42A1177}"/>
    <dgm:cxn modelId="{95F40352-83FE-4585-90D6-DC9279E396C5}" type="presOf" srcId="{966F3833-A8FE-4AAB-9A7C-B41B581454F8}" destId="{7C006003-4B8D-49AE-A3B3-6BC5BE75B51C}" srcOrd="0" destOrd="0" presId="urn:microsoft.com/office/officeart/2018/2/layout/IconVerticalSolidList"/>
    <dgm:cxn modelId="{F1712458-4EF4-4503-AE79-85C8457D837B}" type="presOf" srcId="{46A35702-AC19-46F4-BD4F-12DE7B916C34}" destId="{F3E94481-0859-439E-A5A8-62A9CC3E8322}" srcOrd="0" destOrd="0" presId="urn:microsoft.com/office/officeart/2018/2/layout/IconVerticalSolidList"/>
    <dgm:cxn modelId="{F192C859-E85A-4FA2-9E04-1A0752FDC48B}" srcId="{804F8800-BF31-4BF0-9FA9-DE8080CBFFAF}" destId="{B287C279-14BC-4DBA-BC04-C91C0491C543}" srcOrd="2" destOrd="0" parTransId="{45258F0C-3B03-4663-A3EF-14618897B091}" sibTransId="{B640DAAB-23D9-4FB6-9D63-924175858BEF}"/>
    <dgm:cxn modelId="{75A9067F-7B8A-4942-B799-E8F814BB93CC}" type="presOf" srcId="{26C0F361-4F14-42B2-92A4-3FEF0F63FA7C}" destId="{367FC39C-0EAC-4AB9-934D-7095E600E351}" srcOrd="0" destOrd="0" presId="urn:microsoft.com/office/officeart/2018/2/layout/IconVerticalSolidList"/>
    <dgm:cxn modelId="{89873780-8A70-4E8A-BA81-1A0F68394888}" srcId="{966F3833-A8FE-4AAB-9A7C-B41B581454F8}" destId="{F0D1D2D0-2CEF-4F48-8F97-785262CAF8F1}" srcOrd="0" destOrd="0" parTransId="{AED9EBFE-37F3-4387-BFCB-5584519B0E38}" sibTransId="{4C3489F2-356C-4F62-A7B7-EB67DC888EDF}"/>
    <dgm:cxn modelId="{11FE18B3-9AAC-4015-B5C6-F85FA7485808}" srcId="{804F8800-BF31-4BF0-9FA9-DE8080CBFFAF}" destId="{4C5ECDA2-D4F0-44BA-AAF2-B7605A16BA1D}" srcOrd="1" destOrd="0" parTransId="{E43E2D4B-4FCB-42A5-B4D5-3ADABBD77F1F}" sibTransId="{D9AAC88B-8036-406E-B10F-905534AC1878}"/>
    <dgm:cxn modelId="{524F00CC-8B3A-4E8E-A7C3-ED0CB8EBECE6}" type="presOf" srcId="{AB45D52A-D57B-472D-981B-0F811B0AF883}" destId="{6B587993-30A3-4892-93EF-180E9FD7B576}" srcOrd="0" destOrd="0" presId="urn:microsoft.com/office/officeart/2018/2/layout/IconVerticalSolidList"/>
    <dgm:cxn modelId="{7CEF2FD8-7FB5-4504-BA07-9BB65B6A6FCA}" type="presOf" srcId="{E89C50A2-0B85-4685-8319-7F91F9C7EEBB}" destId="{FACDF8C5-47D4-4415-B926-1FDBA51788D6}" srcOrd="0" destOrd="0" presId="urn:microsoft.com/office/officeart/2018/2/layout/IconVerticalSolidList"/>
    <dgm:cxn modelId="{AEEA79F3-471F-4D0F-86A0-F419FE0B343D}" srcId="{804F8800-BF31-4BF0-9FA9-DE8080CBFFAF}" destId="{AB45D52A-D57B-472D-981B-0F811B0AF883}" srcOrd="4" destOrd="0" parTransId="{C8324B8B-DB94-400C-B2B0-79405B244885}" sibTransId="{AD3044CD-16E6-47E1-85CA-D8BD0F3FE987}"/>
    <dgm:cxn modelId="{404086F6-1DC5-43F6-8342-0CCED16E2F9E}" type="presOf" srcId="{DE72D5BF-07DC-40D1-B89A-F27675FE39DC}" destId="{926671B0-6A65-4BA0-A92B-D6825A260CCE}" srcOrd="0" destOrd="0" presId="urn:microsoft.com/office/officeart/2018/2/layout/IconVerticalSolidList"/>
    <dgm:cxn modelId="{54C421F9-9F8B-4D51-9FD9-9ACB99EEAE06}" srcId="{26C0F361-4F14-42B2-92A4-3FEF0F63FA7C}" destId="{E89C50A2-0B85-4685-8319-7F91F9C7EEBB}" srcOrd="0" destOrd="0" parTransId="{01564390-10D1-44A4-A543-297063FD2A61}" sibTransId="{F1B7994C-D7E2-43A8-90C6-C4A87304496F}"/>
    <dgm:cxn modelId="{A9A733FA-B657-4B77-B4D1-6A350C2182F6}" srcId="{B287C279-14BC-4DBA-BC04-C91C0491C543}" destId="{46A35702-AC19-46F4-BD4F-12DE7B916C34}" srcOrd="0" destOrd="0" parTransId="{500CDCB0-B8CE-4185-B78A-1A9FBBC81C8A}" sibTransId="{3EC1525B-760E-4B8A-9E16-352CEE9FC053}"/>
    <dgm:cxn modelId="{1CDE5CFF-1A08-4A38-A92E-14DC6C68C60C}" srcId="{4C5ECDA2-D4F0-44BA-AAF2-B7605A16BA1D}" destId="{DE72D5BF-07DC-40D1-B89A-F27675FE39DC}" srcOrd="0" destOrd="0" parTransId="{994DC00F-E0DF-4A18-9D20-41F125E81D4B}" sibTransId="{3FE27456-D2BD-46F6-9395-F0CBDA01D4C8}"/>
    <dgm:cxn modelId="{D1010F23-6B0D-49BD-A1EF-8C30668D6C19}" type="presParOf" srcId="{27C6FB26-A637-4100-94DF-FCB985BE9200}" destId="{9DA63740-D4AC-4FA6-B25A-E54CE6DD3198}" srcOrd="0" destOrd="0" presId="urn:microsoft.com/office/officeart/2018/2/layout/IconVerticalSolidList"/>
    <dgm:cxn modelId="{3973D6ED-3A53-4FC2-BFCC-5BFB8EF8E593}" type="presParOf" srcId="{9DA63740-D4AC-4FA6-B25A-E54CE6DD3198}" destId="{CAFAEE98-4028-4907-AC04-7AA32F8639F9}" srcOrd="0" destOrd="0" presId="urn:microsoft.com/office/officeart/2018/2/layout/IconVerticalSolidList"/>
    <dgm:cxn modelId="{4E344A04-BA2C-4AA4-A00A-EF41244E6559}" type="presParOf" srcId="{9DA63740-D4AC-4FA6-B25A-E54CE6DD3198}" destId="{304196DF-031E-40D6-B20B-4DFEB3AB73FD}" srcOrd="1" destOrd="0" presId="urn:microsoft.com/office/officeart/2018/2/layout/IconVerticalSolidList"/>
    <dgm:cxn modelId="{CB189A99-5713-4ED1-9AF1-1AEAFEF28AB4}" type="presParOf" srcId="{9DA63740-D4AC-4FA6-B25A-E54CE6DD3198}" destId="{57371F73-8343-47FF-8352-DFE91103139B}" srcOrd="2" destOrd="0" presId="urn:microsoft.com/office/officeart/2018/2/layout/IconVerticalSolidList"/>
    <dgm:cxn modelId="{17F6D838-3A28-4C20-8242-20B8F685372B}" type="presParOf" srcId="{9DA63740-D4AC-4FA6-B25A-E54CE6DD3198}" destId="{367FC39C-0EAC-4AB9-934D-7095E600E351}" srcOrd="3" destOrd="0" presId="urn:microsoft.com/office/officeart/2018/2/layout/IconVerticalSolidList"/>
    <dgm:cxn modelId="{20501CC2-A8A9-451B-A41D-8C47A3E69EEB}" type="presParOf" srcId="{9DA63740-D4AC-4FA6-B25A-E54CE6DD3198}" destId="{FACDF8C5-47D4-4415-B926-1FDBA51788D6}" srcOrd="4" destOrd="0" presId="urn:microsoft.com/office/officeart/2018/2/layout/IconVerticalSolidList"/>
    <dgm:cxn modelId="{9691A2FE-EAD0-43D5-B6DE-7BBF4B233F5B}" type="presParOf" srcId="{27C6FB26-A637-4100-94DF-FCB985BE9200}" destId="{D67A902D-8CBC-411F-8590-29E4F6484F59}" srcOrd="1" destOrd="0" presId="urn:microsoft.com/office/officeart/2018/2/layout/IconVerticalSolidList"/>
    <dgm:cxn modelId="{D624E72F-71CE-4AF0-8BF8-848026D74246}" type="presParOf" srcId="{27C6FB26-A637-4100-94DF-FCB985BE9200}" destId="{A999E703-CD2E-48B1-8428-20FB431ACA00}" srcOrd="2" destOrd="0" presId="urn:microsoft.com/office/officeart/2018/2/layout/IconVerticalSolidList"/>
    <dgm:cxn modelId="{0CC86793-F47C-443A-BCEF-D9EDAA6C8B6F}" type="presParOf" srcId="{A999E703-CD2E-48B1-8428-20FB431ACA00}" destId="{2F49BC11-BA68-4137-B82F-7B79938E6127}" srcOrd="0" destOrd="0" presId="urn:microsoft.com/office/officeart/2018/2/layout/IconVerticalSolidList"/>
    <dgm:cxn modelId="{03FCCC01-9E64-44F4-B188-1F330CE41A55}" type="presParOf" srcId="{A999E703-CD2E-48B1-8428-20FB431ACA00}" destId="{15096357-5F41-460A-83CE-CEDC560BCBDC}" srcOrd="1" destOrd="0" presId="urn:microsoft.com/office/officeart/2018/2/layout/IconVerticalSolidList"/>
    <dgm:cxn modelId="{5213D943-1E2A-4A5F-8C44-8D27F07F9EAD}" type="presParOf" srcId="{A999E703-CD2E-48B1-8428-20FB431ACA00}" destId="{B84A1E8F-3036-4FC7-AE03-917D25E227FC}" srcOrd="2" destOrd="0" presId="urn:microsoft.com/office/officeart/2018/2/layout/IconVerticalSolidList"/>
    <dgm:cxn modelId="{E95082A6-11CA-4172-BD73-481F76BBDF2D}" type="presParOf" srcId="{A999E703-CD2E-48B1-8428-20FB431ACA00}" destId="{DBC08BDF-FE85-4217-A5E2-E4743F46A59A}" srcOrd="3" destOrd="0" presId="urn:microsoft.com/office/officeart/2018/2/layout/IconVerticalSolidList"/>
    <dgm:cxn modelId="{860E9D75-DDDD-4774-96C9-DD78B11E6591}" type="presParOf" srcId="{A999E703-CD2E-48B1-8428-20FB431ACA00}" destId="{926671B0-6A65-4BA0-A92B-D6825A260CCE}" srcOrd="4" destOrd="0" presId="urn:microsoft.com/office/officeart/2018/2/layout/IconVerticalSolidList"/>
    <dgm:cxn modelId="{465CA9D0-7154-47DE-8BC3-EE7A1D14679F}" type="presParOf" srcId="{27C6FB26-A637-4100-94DF-FCB985BE9200}" destId="{83A20BEB-D700-4906-8FD8-19C04F3CBD9E}" srcOrd="3" destOrd="0" presId="urn:microsoft.com/office/officeart/2018/2/layout/IconVerticalSolidList"/>
    <dgm:cxn modelId="{DE33A6DD-133E-42D9-A287-D4491A334707}" type="presParOf" srcId="{27C6FB26-A637-4100-94DF-FCB985BE9200}" destId="{39E57C6E-7CE0-4BF7-A32F-6FE71431D348}" srcOrd="4" destOrd="0" presId="urn:microsoft.com/office/officeart/2018/2/layout/IconVerticalSolidList"/>
    <dgm:cxn modelId="{B17E187B-BE0B-4782-972F-0CD113A28B29}" type="presParOf" srcId="{39E57C6E-7CE0-4BF7-A32F-6FE71431D348}" destId="{0F924C11-E056-421F-B83B-7800BB3A9442}" srcOrd="0" destOrd="0" presId="urn:microsoft.com/office/officeart/2018/2/layout/IconVerticalSolidList"/>
    <dgm:cxn modelId="{E2AE1584-CB35-4B8C-B3AC-E011E70FF373}" type="presParOf" srcId="{39E57C6E-7CE0-4BF7-A32F-6FE71431D348}" destId="{D1FC64B8-F2FF-41E8-B958-4CF9D4681177}" srcOrd="1" destOrd="0" presId="urn:microsoft.com/office/officeart/2018/2/layout/IconVerticalSolidList"/>
    <dgm:cxn modelId="{1ABEE521-444D-4C3B-801B-EA701A8E20A7}" type="presParOf" srcId="{39E57C6E-7CE0-4BF7-A32F-6FE71431D348}" destId="{75868A71-D0B8-4E82-B16C-6DB1EF0B8932}" srcOrd="2" destOrd="0" presId="urn:microsoft.com/office/officeart/2018/2/layout/IconVerticalSolidList"/>
    <dgm:cxn modelId="{DFA2E9F3-2A28-4285-BCE3-EB9D9A955EBB}" type="presParOf" srcId="{39E57C6E-7CE0-4BF7-A32F-6FE71431D348}" destId="{3AB07A93-2C49-4B53-AFB1-FD334FD21D8B}" srcOrd="3" destOrd="0" presId="urn:microsoft.com/office/officeart/2018/2/layout/IconVerticalSolidList"/>
    <dgm:cxn modelId="{6C97ED9A-0555-4FFA-BBBD-032D84B48522}" type="presParOf" srcId="{39E57C6E-7CE0-4BF7-A32F-6FE71431D348}" destId="{F3E94481-0859-439E-A5A8-62A9CC3E8322}" srcOrd="4" destOrd="0" presId="urn:microsoft.com/office/officeart/2018/2/layout/IconVerticalSolidList"/>
    <dgm:cxn modelId="{57F08C8E-CBE1-46ED-AD6A-6B2383CAAE17}" type="presParOf" srcId="{27C6FB26-A637-4100-94DF-FCB985BE9200}" destId="{39F0E87F-D031-40C2-B686-CCEBDD48CE25}" srcOrd="5" destOrd="0" presId="urn:microsoft.com/office/officeart/2018/2/layout/IconVerticalSolidList"/>
    <dgm:cxn modelId="{586FF554-0CCB-4E6C-9A31-1219EC048B04}" type="presParOf" srcId="{27C6FB26-A637-4100-94DF-FCB985BE9200}" destId="{ED533558-98F7-4299-9E9A-E1C30A3E2970}" srcOrd="6" destOrd="0" presId="urn:microsoft.com/office/officeart/2018/2/layout/IconVerticalSolidList"/>
    <dgm:cxn modelId="{A10EC9D6-CFDD-41C3-887E-776BA28B1C5F}" type="presParOf" srcId="{ED533558-98F7-4299-9E9A-E1C30A3E2970}" destId="{280DDB96-9F52-4788-BB13-6CCF0D12F3F5}" srcOrd="0" destOrd="0" presId="urn:microsoft.com/office/officeart/2018/2/layout/IconVerticalSolidList"/>
    <dgm:cxn modelId="{EFDFBE07-A814-4E39-B356-BE60D974C8AC}" type="presParOf" srcId="{ED533558-98F7-4299-9E9A-E1C30A3E2970}" destId="{6DBCDAA3-1F73-4637-928D-672D624E0BD5}" srcOrd="1" destOrd="0" presId="urn:microsoft.com/office/officeart/2018/2/layout/IconVerticalSolidList"/>
    <dgm:cxn modelId="{320F275A-81DA-42BE-A9BB-48D8255C1208}" type="presParOf" srcId="{ED533558-98F7-4299-9E9A-E1C30A3E2970}" destId="{3E4E4B3C-062B-4BEA-A734-B471463FDDCB}" srcOrd="2" destOrd="0" presId="urn:microsoft.com/office/officeart/2018/2/layout/IconVerticalSolidList"/>
    <dgm:cxn modelId="{A174537B-679B-42CF-A6D8-886077BA6719}" type="presParOf" srcId="{ED533558-98F7-4299-9E9A-E1C30A3E2970}" destId="{7C006003-4B8D-49AE-A3B3-6BC5BE75B51C}" srcOrd="3" destOrd="0" presId="urn:microsoft.com/office/officeart/2018/2/layout/IconVerticalSolidList"/>
    <dgm:cxn modelId="{0EF9F21E-C99E-48C8-9DB6-FE5DDD5D2300}" type="presParOf" srcId="{ED533558-98F7-4299-9E9A-E1C30A3E2970}" destId="{1CFD5560-25B4-482D-A57D-257BE8F92559}" srcOrd="4" destOrd="0" presId="urn:microsoft.com/office/officeart/2018/2/layout/IconVerticalSolidList"/>
    <dgm:cxn modelId="{5128ED40-692E-4E2E-9A2E-D34C8EC5BDC7}" type="presParOf" srcId="{27C6FB26-A637-4100-94DF-FCB985BE9200}" destId="{A226A3E0-7C70-4ED8-B0A3-137EFE924FAA}" srcOrd="7" destOrd="0" presId="urn:microsoft.com/office/officeart/2018/2/layout/IconVerticalSolidList"/>
    <dgm:cxn modelId="{F3AD3939-767A-4ECD-831C-27097DEEDA19}" type="presParOf" srcId="{27C6FB26-A637-4100-94DF-FCB985BE9200}" destId="{17893321-60E2-4322-8A44-1CF5E449BF95}" srcOrd="8" destOrd="0" presId="urn:microsoft.com/office/officeart/2018/2/layout/IconVerticalSolidList"/>
    <dgm:cxn modelId="{0E81E136-C469-479E-8F70-CDDBE6E02366}" type="presParOf" srcId="{17893321-60E2-4322-8A44-1CF5E449BF95}" destId="{26FF43D1-A761-4A68-81AB-03814CA61DEA}" srcOrd="0" destOrd="0" presId="urn:microsoft.com/office/officeart/2018/2/layout/IconVerticalSolidList"/>
    <dgm:cxn modelId="{0E4AF9A8-0FB2-4321-98A1-3AE59E0EFC6C}" type="presParOf" srcId="{17893321-60E2-4322-8A44-1CF5E449BF95}" destId="{A5DF6C91-1C85-41E3-9646-8C5D260D68B9}" srcOrd="1" destOrd="0" presId="urn:microsoft.com/office/officeart/2018/2/layout/IconVerticalSolidList"/>
    <dgm:cxn modelId="{2FAD445C-96E7-497B-BAB5-C0E3D7DB2EC4}" type="presParOf" srcId="{17893321-60E2-4322-8A44-1CF5E449BF95}" destId="{ABF1530D-0017-4BB6-830A-2F23EDDFDCAA}" srcOrd="2" destOrd="0" presId="urn:microsoft.com/office/officeart/2018/2/layout/IconVerticalSolidList"/>
    <dgm:cxn modelId="{FE9005FE-7A0C-482F-AD65-819FC6F487D4}" type="presParOf" srcId="{17893321-60E2-4322-8A44-1CF5E449BF95}" destId="{6B587993-30A3-4892-93EF-180E9FD7B576}" srcOrd="3" destOrd="0" presId="urn:microsoft.com/office/officeart/2018/2/layout/IconVerticalSolidList"/>
    <dgm:cxn modelId="{C2E77DB8-359D-4DDE-A50E-336B25D5AAF8}" type="presParOf" srcId="{17893321-60E2-4322-8A44-1CF5E449BF95}" destId="{5AC8FA71-C7D0-4854-AAB9-7B690D2F12B0}"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3C06D1E-4128-417F-A9C9-987B6817DDB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A80BB15-C55E-4EFD-A756-FAE6CA4B71B6}">
      <dgm:prSet/>
      <dgm:spPr/>
      <dgm:t>
        <a:bodyPr/>
        <a:lstStyle/>
        <a:p>
          <a:pPr>
            <a:lnSpc>
              <a:spcPct val="100000"/>
            </a:lnSpc>
          </a:pPr>
          <a:r>
            <a:rPr lang="es-MX"/>
            <a:t>Diseño Basado en Estándares:</a:t>
          </a:r>
          <a:endParaRPr lang="en-US"/>
        </a:p>
      </dgm:t>
    </dgm:pt>
    <dgm:pt modelId="{EC977740-E8A0-4788-9CDC-3EB59C78911D}" type="parTrans" cxnId="{D98C3E0F-A231-4CF6-8C90-141FB425E35D}">
      <dgm:prSet/>
      <dgm:spPr/>
      <dgm:t>
        <a:bodyPr/>
        <a:lstStyle/>
        <a:p>
          <a:endParaRPr lang="en-US"/>
        </a:p>
      </dgm:t>
    </dgm:pt>
    <dgm:pt modelId="{E7C1F59F-02CF-4C50-A594-962F9B39ACAE}" type="sibTrans" cxnId="{D98C3E0F-A231-4CF6-8C90-141FB425E35D}">
      <dgm:prSet/>
      <dgm:spPr/>
      <dgm:t>
        <a:bodyPr/>
        <a:lstStyle/>
        <a:p>
          <a:endParaRPr lang="en-US"/>
        </a:p>
      </dgm:t>
    </dgm:pt>
    <dgm:pt modelId="{DBB6B4DD-BEDD-41E5-B733-57363C82D43B}">
      <dgm:prSet/>
      <dgm:spPr/>
      <dgm:t>
        <a:bodyPr/>
        <a:lstStyle/>
        <a:p>
          <a:pPr>
            <a:lnSpc>
              <a:spcPct val="100000"/>
            </a:lnSpc>
          </a:pPr>
          <a:r>
            <a:rPr lang="es-MX"/>
            <a:t>Se seguirán estándares y especificaciones ampliamente aceptadas en el desarrollo del sistema, lo que facilitará su interoperabilidad y portabilidad entre diferentes entornos y plataformas.</a:t>
          </a:r>
          <a:endParaRPr lang="en-US"/>
        </a:p>
      </dgm:t>
    </dgm:pt>
    <dgm:pt modelId="{83F26421-3E75-46FC-B20C-239BAE3D2FDA}" type="parTrans" cxnId="{50A5CE38-16C1-4519-82D3-1D545C8EB959}">
      <dgm:prSet/>
      <dgm:spPr/>
      <dgm:t>
        <a:bodyPr/>
        <a:lstStyle/>
        <a:p>
          <a:endParaRPr lang="en-US"/>
        </a:p>
      </dgm:t>
    </dgm:pt>
    <dgm:pt modelId="{D4D6F699-1C51-479F-B607-FAB61B39A36C}" type="sibTrans" cxnId="{50A5CE38-16C1-4519-82D3-1D545C8EB959}">
      <dgm:prSet/>
      <dgm:spPr/>
      <dgm:t>
        <a:bodyPr/>
        <a:lstStyle/>
        <a:p>
          <a:endParaRPr lang="en-US"/>
        </a:p>
      </dgm:t>
    </dgm:pt>
    <dgm:pt modelId="{F0FFED0D-5C24-421E-B45F-DE87E2816F52}">
      <dgm:prSet/>
      <dgm:spPr/>
      <dgm:t>
        <a:bodyPr/>
        <a:lstStyle/>
        <a:p>
          <a:pPr>
            <a:lnSpc>
              <a:spcPct val="100000"/>
            </a:lnSpc>
          </a:pPr>
          <a:r>
            <a:rPr lang="es-MX"/>
            <a:t>Uso de Tecnologías Multiplataforma:</a:t>
          </a:r>
          <a:endParaRPr lang="en-US"/>
        </a:p>
      </dgm:t>
    </dgm:pt>
    <dgm:pt modelId="{19620B6D-9A1A-45E1-AC1D-8871C1B98243}" type="parTrans" cxnId="{05CF6AF7-C0D4-49DE-85F0-5164B3B43C54}">
      <dgm:prSet/>
      <dgm:spPr/>
      <dgm:t>
        <a:bodyPr/>
        <a:lstStyle/>
        <a:p>
          <a:endParaRPr lang="en-US"/>
        </a:p>
      </dgm:t>
    </dgm:pt>
    <dgm:pt modelId="{22200944-3117-4735-92C7-AFD38975FB73}" type="sibTrans" cxnId="{05CF6AF7-C0D4-49DE-85F0-5164B3B43C54}">
      <dgm:prSet/>
      <dgm:spPr/>
      <dgm:t>
        <a:bodyPr/>
        <a:lstStyle/>
        <a:p>
          <a:endParaRPr lang="en-US"/>
        </a:p>
      </dgm:t>
    </dgm:pt>
    <dgm:pt modelId="{BC0DE06C-DC08-4578-83F4-1F476E316947}">
      <dgm:prSet/>
      <dgm:spPr/>
      <dgm:t>
        <a:bodyPr/>
        <a:lstStyle/>
        <a:p>
          <a:pPr>
            <a:lnSpc>
              <a:spcPct val="100000"/>
            </a:lnSpc>
          </a:pPr>
          <a:r>
            <a:rPr lang="es-MX"/>
            <a:t>Se utilizarán tecnologías y herramientas que sean compatibles con múltiples sistemas operativos, como Docker para la gestión de contenedores, y bibliotecas y frameworks que sean multiplataforma.</a:t>
          </a:r>
          <a:endParaRPr lang="en-US"/>
        </a:p>
      </dgm:t>
    </dgm:pt>
    <dgm:pt modelId="{6B21CB36-0657-4925-8ABF-46B4A2D27BBF}" type="parTrans" cxnId="{A4B58CEC-F198-4932-B0C0-2A857C95F37B}">
      <dgm:prSet/>
      <dgm:spPr/>
      <dgm:t>
        <a:bodyPr/>
        <a:lstStyle/>
        <a:p>
          <a:endParaRPr lang="en-US"/>
        </a:p>
      </dgm:t>
    </dgm:pt>
    <dgm:pt modelId="{838BEF49-2896-4BD9-A71A-169E78B9B739}" type="sibTrans" cxnId="{A4B58CEC-F198-4932-B0C0-2A857C95F37B}">
      <dgm:prSet/>
      <dgm:spPr/>
      <dgm:t>
        <a:bodyPr/>
        <a:lstStyle/>
        <a:p>
          <a:endParaRPr lang="en-US"/>
        </a:p>
      </dgm:t>
    </dgm:pt>
    <dgm:pt modelId="{9E888CD9-7044-465E-B566-775216776C3E}">
      <dgm:prSet/>
      <dgm:spPr/>
      <dgm:t>
        <a:bodyPr/>
        <a:lstStyle/>
        <a:p>
          <a:pPr>
            <a:lnSpc>
              <a:spcPct val="100000"/>
            </a:lnSpc>
          </a:pPr>
          <a:r>
            <a:rPr lang="es-MX"/>
            <a:t>Pruebas en Diversos Entornos:</a:t>
          </a:r>
          <a:endParaRPr lang="en-US"/>
        </a:p>
      </dgm:t>
    </dgm:pt>
    <dgm:pt modelId="{A4A4279D-284A-4AC2-92F5-87CE7221A24B}" type="parTrans" cxnId="{89680462-050C-4123-8FD9-0716EE8486B8}">
      <dgm:prSet/>
      <dgm:spPr/>
      <dgm:t>
        <a:bodyPr/>
        <a:lstStyle/>
        <a:p>
          <a:endParaRPr lang="en-US"/>
        </a:p>
      </dgm:t>
    </dgm:pt>
    <dgm:pt modelId="{5FFE3F4F-4748-4398-9B6B-0800A5337951}" type="sibTrans" cxnId="{89680462-050C-4123-8FD9-0716EE8486B8}">
      <dgm:prSet/>
      <dgm:spPr/>
      <dgm:t>
        <a:bodyPr/>
        <a:lstStyle/>
        <a:p>
          <a:endParaRPr lang="en-US"/>
        </a:p>
      </dgm:t>
    </dgm:pt>
    <dgm:pt modelId="{4A6EA070-4B01-4FF0-9201-2E9AB9C02104}">
      <dgm:prSet/>
      <dgm:spPr/>
      <dgm:t>
        <a:bodyPr/>
        <a:lstStyle/>
        <a:p>
          <a:pPr>
            <a:lnSpc>
              <a:spcPct val="100000"/>
            </a:lnSpc>
          </a:pPr>
          <a:r>
            <a:rPr lang="es-MX"/>
            <a:t>Se llevarán a cabo pruebas exhaustivas del sistema en diferentes entornos y plataformas para garantizar su funcionamiento correcto y la compatibilidad con una variedad de configuraciones de software y hardware.</a:t>
          </a:r>
          <a:endParaRPr lang="en-US"/>
        </a:p>
      </dgm:t>
    </dgm:pt>
    <dgm:pt modelId="{7DF5B064-0E03-4EB3-A72A-6D6901B65ACB}" type="parTrans" cxnId="{4B3A962B-A726-4F65-96DD-D3159637DA9D}">
      <dgm:prSet/>
      <dgm:spPr/>
      <dgm:t>
        <a:bodyPr/>
        <a:lstStyle/>
        <a:p>
          <a:endParaRPr lang="en-US"/>
        </a:p>
      </dgm:t>
    </dgm:pt>
    <dgm:pt modelId="{2316C00E-0DA3-4013-8A9B-82F68A9E1B44}" type="sibTrans" cxnId="{4B3A962B-A726-4F65-96DD-D3159637DA9D}">
      <dgm:prSet/>
      <dgm:spPr/>
      <dgm:t>
        <a:bodyPr/>
        <a:lstStyle/>
        <a:p>
          <a:endParaRPr lang="en-US"/>
        </a:p>
      </dgm:t>
    </dgm:pt>
    <dgm:pt modelId="{D64002E5-7FAA-4DA7-BB96-3B3AEF2511FD}">
      <dgm:prSet/>
      <dgm:spPr/>
      <dgm:t>
        <a:bodyPr/>
        <a:lstStyle/>
        <a:p>
          <a:pPr>
            <a:lnSpc>
              <a:spcPct val="100000"/>
            </a:lnSpc>
          </a:pPr>
          <a:r>
            <a:rPr lang="es-MX"/>
            <a:t>Documentación de Implementación:</a:t>
          </a:r>
          <a:endParaRPr lang="en-US"/>
        </a:p>
      </dgm:t>
    </dgm:pt>
    <dgm:pt modelId="{08671D90-712F-4C9B-A8A5-879F7606699C}" type="parTrans" cxnId="{942EAA4F-9E50-48F6-9681-27E44E43067B}">
      <dgm:prSet/>
      <dgm:spPr/>
      <dgm:t>
        <a:bodyPr/>
        <a:lstStyle/>
        <a:p>
          <a:endParaRPr lang="en-US"/>
        </a:p>
      </dgm:t>
    </dgm:pt>
    <dgm:pt modelId="{C224BC0F-97EA-4617-84F7-D7EBF600B744}" type="sibTrans" cxnId="{942EAA4F-9E50-48F6-9681-27E44E43067B}">
      <dgm:prSet/>
      <dgm:spPr/>
      <dgm:t>
        <a:bodyPr/>
        <a:lstStyle/>
        <a:p>
          <a:endParaRPr lang="en-US"/>
        </a:p>
      </dgm:t>
    </dgm:pt>
    <dgm:pt modelId="{105128C1-3EEE-43B1-AEB6-1CA0279D0460}">
      <dgm:prSet/>
      <dgm:spPr/>
      <dgm:t>
        <a:bodyPr/>
        <a:lstStyle/>
        <a:p>
          <a:pPr>
            <a:lnSpc>
              <a:spcPct val="100000"/>
            </a:lnSpc>
          </a:pPr>
          <a:r>
            <a:rPr lang="es-MX"/>
            <a:t>Se proporcionará documentación detallada que describa los requisitos del sistema, los pasos de instalación y configuración, así como cualquier consideración específica para diferentes entornos de implementación.</a:t>
          </a:r>
          <a:endParaRPr lang="en-US"/>
        </a:p>
      </dgm:t>
    </dgm:pt>
    <dgm:pt modelId="{49EEBED0-11A0-40B8-8C1C-FC6A5977E703}" type="parTrans" cxnId="{34A76916-90EC-4177-8180-F5EF816A2504}">
      <dgm:prSet/>
      <dgm:spPr/>
      <dgm:t>
        <a:bodyPr/>
        <a:lstStyle/>
        <a:p>
          <a:endParaRPr lang="en-US"/>
        </a:p>
      </dgm:t>
    </dgm:pt>
    <dgm:pt modelId="{EAF852BC-64D7-4708-8BF0-B3F60F343646}" type="sibTrans" cxnId="{34A76916-90EC-4177-8180-F5EF816A2504}">
      <dgm:prSet/>
      <dgm:spPr/>
      <dgm:t>
        <a:bodyPr/>
        <a:lstStyle/>
        <a:p>
          <a:endParaRPr lang="en-US"/>
        </a:p>
      </dgm:t>
    </dgm:pt>
    <dgm:pt modelId="{F8C998D7-EAEF-4FF4-8BD6-C205622ED37D}" type="pres">
      <dgm:prSet presAssocID="{B3C06D1E-4128-417F-A9C9-987B6817DDB3}" presName="root" presStyleCnt="0">
        <dgm:presLayoutVars>
          <dgm:dir/>
          <dgm:resizeHandles val="exact"/>
        </dgm:presLayoutVars>
      </dgm:prSet>
      <dgm:spPr/>
    </dgm:pt>
    <dgm:pt modelId="{96B04800-55E3-4B4D-9AF6-3E3C6802F3B9}" type="pres">
      <dgm:prSet presAssocID="{6A80BB15-C55E-4EFD-A756-FAE6CA4B71B6}" presName="compNode" presStyleCnt="0"/>
      <dgm:spPr/>
    </dgm:pt>
    <dgm:pt modelId="{503057F6-EB4B-4426-98BE-775F1C01D669}" type="pres">
      <dgm:prSet presAssocID="{6A80BB15-C55E-4EFD-A756-FAE6CA4B71B6}" presName="bgRect" presStyleLbl="bgShp" presStyleIdx="0" presStyleCnt="4"/>
      <dgm:spPr/>
    </dgm:pt>
    <dgm:pt modelId="{D47C2F91-FB89-448A-9046-E2641876FD6F}" type="pres">
      <dgm:prSet presAssocID="{6A80BB15-C55E-4EFD-A756-FAE6CA4B71B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uler"/>
        </a:ext>
      </dgm:extLst>
    </dgm:pt>
    <dgm:pt modelId="{95180DD9-16E4-4741-9B86-618C5BFBCF61}" type="pres">
      <dgm:prSet presAssocID="{6A80BB15-C55E-4EFD-A756-FAE6CA4B71B6}" presName="spaceRect" presStyleCnt="0"/>
      <dgm:spPr/>
    </dgm:pt>
    <dgm:pt modelId="{7E52FADA-EE6E-4C1B-AA52-EFBC7939FD94}" type="pres">
      <dgm:prSet presAssocID="{6A80BB15-C55E-4EFD-A756-FAE6CA4B71B6}" presName="parTx" presStyleLbl="revTx" presStyleIdx="0" presStyleCnt="8">
        <dgm:presLayoutVars>
          <dgm:chMax val="0"/>
          <dgm:chPref val="0"/>
        </dgm:presLayoutVars>
      </dgm:prSet>
      <dgm:spPr/>
    </dgm:pt>
    <dgm:pt modelId="{AD280452-036B-4E53-96B1-4AFC9BCBA6A8}" type="pres">
      <dgm:prSet presAssocID="{6A80BB15-C55E-4EFD-A756-FAE6CA4B71B6}" presName="desTx" presStyleLbl="revTx" presStyleIdx="1" presStyleCnt="8">
        <dgm:presLayoutVars/>
      </dgm:prSet>
      <dgm:spPr/>
    </dgm:pt>
    <dgm:pt modelId="{15E074A4-B5A6-4A34-8C70-0F0127F5F93B}" type="pres">
      <dgm:prSet presAssocID="{E7C1F59F-02CF-4C50-A594-962F9B39ACAE}" presName="sibTrans" presStyleCnt="0"/>
      <dgm:spPr/>
    </dgm:pt>
    <dgm:pt modelId="{EB4C7DCD-EA89-4D9E-BDDB-96856424FAB9}" type="pres">
      <dgm:prSet presAssocID="{F0FFED0D-5C24-421E-B45F-DE87E2816F52}" presName="compNode" presStyleCnt="0"/>
      <dgm:spPr/>
    </dgm:pt>
    <dgm:pt modelId="{24F2E79C-AE07-4BB7-A5EF-D186D209644C}" type="pres">
      <dgm:prSet presAssocID="{F0FFED0D-5C24-421E-B45F-DE87E2816F52}" presName="bgRect" presStyleLbl="bgShp" presStyleIdx="1" presStyleCnt="4"/>
      <dgm:spPr/>
    </dgm:pt>
    <dgm:pt modelId="{FE763328-B320-4E98-BB3A-AE572C27E5D2}" type="pres">
      <dgm:prSet presAssocID="{F0FFED0D-5C24-421E-B45F-DE87E2816F5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1DE5CF24-1447-46D4-94C8-981E7BBD8CBF}" type="pres">
      <dgm:prSet presAssocID="{F0FFED0D-5C24-421E-B45F-DE87E2816F52}" presName="spaceRect" presStyleCnt="0"/>
      <dgm:spPr/>
    </dgm:pt>
    <dgm:pt modelId="{D671E603-EB6E-4011-B926-25009C44EAF7}" type="pres">
      <dgm:prSet presAssocID="{F0FFED0D-5C24-421E-B45F-DE87E2816F52}" presName="parTx" presStyleLbl="revTx" presStyleIdx="2" presStyleCnt="8">
        <dgm:presLayoutVars>
          <dgm:chMax val="0"/>
          <dgm:chPref val="0"/>
        </dgm:presLayoutVars>
      </dgm:prSet>
      <dgm:spPr/>
    </dgm:pt>
    <dgm:pt modelId="{5D98A9D2-BB8F-4CF0-9675-45CD3C1B8362}" type="pres">
      <dgm:prSet presAssocID="{F0FFED0D-5C24-421E-B45F-DE87E2816F52}" presName="desTx" presStyleLbl="revTx" presStyleIdx="3" presStyleCnt="8">
        <dgm:presLayoutVars/>
      </dgm:prSet>
      <dgm:spPr/>
    </dgm:pt>
    <dgm:pt modelId="{B940CD5F-9F6A-4B73-8A56-0D950E23BA46}" type="pres">
      <dgm:prSet presAssocID="{22200944-3117-4735-92C7-AFD38975FB73}" presName="sibTrans" presStyleCnt="0"/>
      <dgm:spPr/>
    </dgm:pt>
    <dgm:pt modelId="{067EF954-D39A-4EF0-B464-9158FC5DECCF}" type="pres">
      <dgm:prSet presAssocID="{9E888CD9-7044-465E-B566-775216776C3E}" presName="compNode" presStyleCnt="0"/>
      <dgm:spPr/>
    </dgm:pt>
    <dgm:pt modelId="{B57755A5-2F63-43C8-AE0A-8670F275980E}" type="pres">
      <dgm:prSet presAssocID="{9E888CD9-7044-465E-B566-775216776C3E}" presName="bgRect" presStyleLbl="bgShp" presStyleIdx="2" presStyleCnt="4"/>
      <dgm:spPr/>
    </dgm:pt>
    <dgm:pt modelId="{118CF40D-71BF-4A57-B378-BCF899DCE4C3}" type="pres">
      <dgm:prSet presAssocID="{9E888CD9-7044-465E-B566-775216776C3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actory"/>
        </a:ext>
      </dgm:extLst>
    </dgm:pt>
    <dgm:pt modelId="{A6C36BE0-CBCD-4F1A-8545-85491535A147}" type="pres">
      <dgm:prSet presAssocID="{9E888CD9-7044-465E-B566-775216776C3E}" presName="spaceRect" presStyleCnt="0"/>
      <dgm:spPr/>
    </dgm:pt>
    <dgm:pt modelId="{74772CB5-FB20-4637-8C30-648EC04C8379}" type="pres">
      <dgm:prSet presAssocID="{9E888CD9-7044-465E-B566-775216776C3E}" presName="parTx" presStyleLbl="revTx" presStyleIdx="4" presStyleCnt="8">
        <dgm:presLayoutVars>
          <dgm:chMax val="0"/>
          <dgm:chPref val="0"/>
        </dgm:presLayoutVars>
      </dgm:prSet>
      <dgm:spPr/>
    </dgm:pt>
    <dgm:pt modelId="{9BF3DD43-2037-42BA-B087-B2120739BBA8}" type="pres">
      <dgm:prSet presAssocID="{9E888CD9-7044-465E-B566-775216776C3E}" presName="desTx" presStyleLbl="revTx" presStyleIdx="5" presStyleCnt="8">
        <dgm:presLayoutVars/>
      </dgm:prSet>
      <dgm:spPr/>
    </dgm:pt>
    <dgm:pt modelId="{801F6C84-F245-4C3D-A57E-093E7F323344}" type="pres">
      <dgm:prSet presAssocID="{5FFE3F4F-4748-4398-9B6B-0800A5337951}" presName="sibTrans" presStyleCnt="0"/>
      <dgm:spPr/>
    </dgm:pt>
    <dgm:pt modelId="{B3ACEE65-4ADA-44B5-805E-7430A54ADF84}" type="pres">
      <dgm:prSet presAssocID="{D64002E5-7FAA-4DA7-BB96-3B3AEF2511FD}" presName="compNode" presStyleCnt="0"/>
      <dgm:spPr/>
    </dgm:pt>
    <dgm:pt modelId="{2661C413-D43E-41F6-B61E-27B9917E753C}" type="pres">
      <dgm:prSet presAssocID="{D64002E5-7FAA-4DA7-BB96-3B3AEF2511FD}" presName="bgRect" presStyleLbl="bgShp" presStyleIdx="3" presStyleCnt="4"/>
      <dgm:spPr/>
    </dgm:pt>
    <dgm:pt modelId="{6D487C52-5F77-4F77-AD30-B82C9D2ED174}" type="pres">
      <dgm:prSet presAssocID="{D64002E5-7FAA-4DA7-BB96-3B3AEF2511F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0CBD810A-0BAE-49C8-9322-58A1F4CBF5EC}" type="pres">
      <dgm:prSet presAssocID="{D64002E5-7FAA-4DA7-BB96-3B3AEF2511FD}" presName="spaceRect" presStyleCnt="0"/>
      <dgm:spPr/>
    </dgm:pt>
    <dgm:pt modelId="{D2EF755A-A02C-42AC-8082-6985C992AC65}" type="pres">
      <dgm:prSet presAssocID="{D64002E5-7FAA-4DA7-BB96-3B3AEF2511FD}" presName="parTx" presStyleLbl="revTx" presStyleIdx="6" presStyleCnt="8">
        <dgm:presLayoutVars>
          <dgm:chMax val="0"/>
          <dgm:chPref val="0"/>
        </dgm:presLayoutVars>
      </dgm:prSet>
      <dgm:spPr/>
    </dgm:pt>
    <dgm:pt modelId="{27FDB9B8-0FE0-47E9-8896-BD3715DD5C82}" type="pres">
      <dgm:prSet presAssocID="{D64002E5-7FAA-4DA7-BB96-3B3AEF2511FD}" presName="desTx" presStyleLbl="revTx" presStyleIdx="7" presStyleCnt="8">
        <dgm:presLayoutVars/>
      </dgm:prSet>
      <dgm:spPr/>
    </dgm:pt>
  </dgm:ptLst>
  <dgm:cxnLst>
    <dgm:cxn modelId="{D98C3E0F-A231-4CF6-8C90-141FB425E35D}" srcId="{B3C06D1E-4128-417F-A9C9-987B6817DDB3}" destId="{6A80BB15-C55E-4EFD-A756-FAE6CA4B71B6}" srcOrd="0" destOrd="0" parTransId="{EC977740-E8A0-4788-9CDC-3EB59C78911D}" sibTransId="{E7C1F59F-02CF-4C50-A594-962F9B39ACAE}"/>
    <dgm:cxn modelId="{34A76916-90EC-4177-8180-F5EF816A2504}" srcId="{D64002E5-7FAA-4DA7-BB96-3B3AEF2511FD}" destId="{105128C1-3EEE-43B1-AEB6-1CA0279D0460}" srcOrd="0" destOrd="0" parTransId="{49EEBED0-11A0-40B8-8C1C-FC6A5977E703}" sibTransId="{EAF852BC-64D7-4708-8BF0-B3F60F343646}"/>
    <dgm:cxn modelId="{4B3A962B-A726-4F65-96DD-D3159637DA9D}" srcId="{9E888CD9-7044-465E-B566-775216776C3E}" destId="{4A6EA070-4B01-4FF0-9201-2E9AB9C02104}" srcOrd="0" destOrd="0" parTransId="{7DF5B064-0E03-4EB3-A72A-6D6901B65ACB}" sibTransId="{2316C00E-0DA3-4013-8A9B-82F68A9E1B44}"/>
    <dgm:cxn modelId="{50A5CE38-16C1-4519-82D3-1D545C8EB959}" srcId="{6A80BB15-C55E-4EFD-A756-FAE6CA4B71B6}" destId="{DBB6B4DD-BEDD-41E5-B733-57363C82D43B}" srcOrd="0" destOrd="0" parTransId="{83F26421-3E75-46FC-B20C-239BAE3D2FDA}" sibTransId="{D4D6F699-1C51-479F-B607-FAB61B39A36C}"/>
    <dgm:cxn modelId="{89680462-050C-4123-8FD9-0716EE8486B8}" srcId="{B3C06D1E-4128-417F-A9C9-987B6817DDB3}" destId="{9E888CD9-7044-465E-B566-775216776C3E}" srcOrd="2" destOrd="0" parTransId="{A4A4279D-284A-4AC2-92F5-87CE7221A24B}" sibTransId="{5FFE3F4F-4748-4398-9B6B-0800A5337951}"/>
    <dgm:cxn modelId="{CDF36D44-F55B-4302-8454-D0EE47D0BCEE}" type="presOf" srcId="{DBB6B4DD-BEDD-41E5-B733-57363C82D43B}" destId="{AD280452-036B-4E53-96B1-4AFC9BCBA6A8}" srcOrd="0" destOrd="0" presId="urn:microsoft.com/office/officeart/2018/2/layout/IconVerticalSolidList"/>
    <dgm:cxn modelId="{942EAA4F-9E50-48F6-9681-27E44E43067B}" srcId="{B3C06D1E-4128-417F-A9C9-987B6817DDB3}" destId="{D64002E5-7FAA-4DA7-BB96-3B3AEF2511FD}" srcOrd="3" destOrd="0" parTransId="{08671D90-712F-4C9B-A8A5-879F7606699C}" sibTransId="{C224BC0F-97EA-4617-84F7-D7EBF600B744}"/>
    <dgm:cxn modelId="{88715958-597A-43B6-833E-130F05016EF1}" type="presOf" srcId="{4A6EA070-4B01-4FF0-9201-2E9AB9C02104}" destId="{9BF3DD43-2037-42BA-B087-B2120739BBA8}" srcOrd="0" destOrd="0" presId="urn:microsoft.com/office/officeart/2018/2/layout/IconVerticalSolidList"/>
    <dgm:cxn modelId="{551A4479-BA4F-413E-9974-A2145E4B5DB9}" type="presOf" srcId="{9E888CD9-7044-465E-B566-775216776C3E}" destId="{74772CB5-FB20-4637-8C30-648EC04C8379}" srcOrd="0" destOrd="0" presId="urn:microsoft.com/office/officeart/2018/2/layout/IconVerticalSolidList"/>
    <dgm:cxn modelId="{E6B7BE5A-AC02-44D7-9BEC-218922FE6A49}" type="presOf" srcId="{BC0DE06C-DC08-4578-83F4-1F476E316947}" destId="{5D98A9D2-BB8F-4CF0-9675-45CD3C1B8362}" srcOrd="0" destOrd="0" presId="urn:microsoft.com/office/officeart/2018/2/layout/IconVerticalSolidList"/>
    <dgm:cxn modelId="{D94248B2-F490-4FF1-925C-9748D8EEE51E}" type="presOf" srcId="{105128C1-3EEE-43B1-AEB6-1CA0279D0460}" destId="{27FDB9B8-0FE0-47E9-8896-BD3715DD5C82}" srcOrd="0" destOrd="0" presId="urn:microsoft.com/office/officeart/2018/2/layout/IconVerticalSolidList"/>
    <dgm:cxn modelId="{928DEBBB-678E-4619-9B1A-EA91D4907EF8}" type="presOf" srcId="{F0FFED0D-5C24-421E-B45F-DE87E2816F52}" destId="{D671E603-EB6E-4011-B926-25009C44EAF7}" srcOrd="0" destOrd="0" presId="urn:microsoft.com/office/officeart/2018/2/layout/IconVerticalSolidList"/>
    <dgm:cxn modelId="{7DEBD7D9-3D04-4324-BD01-42B30DA149CC}" type="presOf" srcId="{6A80BB15-C55E-4EFD-A756-FAE6CA4B71B6}" destId="{7E52FADA-EE6E-4C1B-AA52-EFBC7939FD94}" srcOrd="0" destOrd="0" presId="urn:microsoft.com/office/officeart/2018/2/layout/IconVerticalSolidList"/>
    <dgm:cxn modelId="{DDD0D6EB-B1BD-462D-A2AD-AAC2DFF7FB55}" type="presOf" srcId="{B3C06D1E-4128-417F-A9C9-987B6817DDB3}" destId="{F8C998D7-EAEF-4FF4-8BD6-C205622ED37D}" srcOrd="0" destOrd="0" presId="urn:microsoft.com/office/officeart/2018/2/layout/IconVerticalSolidList"/>
    <dgm:cxn modelId="{A4B58CEC-F198-4932-B0C0-2A857C95F37B}" srcId="{F0FFED0D-5C24-421E-B45F-DE87E2816F52}" destId="{BC0DE06C-DC08-4578-83F4-1F476E316947}" srcOrd="0" destOrd="0" parTransId="{6B21CB36-0657-4925-8ABF-46B4A2D27BBF}" sibTransId="{838BEF49-2896-4BD9-A71A-169E78B9B739}"/>
    <dgm:cxn modelId="{05CF6AF7-C0D4-49DE-85F0-5164B3B43C54}" srcId="{B3C06D1E-4128-417F-A9C9-987B6817DDB3}" destId="{F0FFED0D-5C24-421E-B45F-DE87E2816F52}" srcOrd="1" destOrd="0" parTransId="{19620B6D-9A1A-45E1-AC1D-8871C1B98243}" sibTransId="{22200944-3117-4735-92C7-AFD38975FB73}"/>
    <dgm:cxn modelId="{4DA64DFA-A118-456E-BFC1-1BCFEDCD06F7}" type="presOf" srcId="{D64002E5-7FAA-4DA7-BB96-3B3AEF2511FD}" destId="{D2EF755A-A02C-42AC-8082-6985C992AC65}" srcOrd="0" destOrd="0" presId="urn:microsoft.com/office/officeart/2018/2/layout/IconVerticalSolidList"/>
    <dgm:cxn modelId="{7CA8DA9C-1281-4CB2-82EE-4E4037897835}" type="presParOf" srcId="{F8C998D7-EAEF-4FF4-8BD6-C205622ED37D}" destId="{96B04800-55E3-4B4D-9AF6-3E3C6802F3B9}" srcOrd="0" destOrd="0" presId="urn:microsoft.com/office/officeart/2018/2/layout/IconVerticalSolidList"/>
    <dgm:cxn modelId="{BE5B6C8B-FA01-4C26-89B4-5486DA91D1B7}" type="presParOf" srcId="{96B04800-55E3-4B4D-9AF6-3E3C6802F3B9}" destId="{503057F6-EB4B-4426-98BE-775F1C01D669}" srcOrd="0" destOrd="0" presId="urn:microsoft.com/office/officeart/2018/2/layout/IconVerticalSolidList"/>
    <dgm:cxn modelId="{1570920F-979F-444C-98C0-FACB6FFFB0DC}" type="presParOf" srcId="{96B04800-55E3-4B4D-9AF6-3E3C6802F3B9}" destId="{D47C2F91-FB89-448A-9046-E2641876FD6F}" srcOrd="1" destOrd="0" presId="urn:microsoft.com/office/officeart/2018/2/layout/IconVerticalSolidList"/>
    <dgm:cxn modelId="{E3C5330E-4C81-4790-9AAE-5FB1BF598FDC}" type="presParOf" srcId="{96B04800-55E3-4B4D-9AF6-3E3C6802F3B9}" destId="{95180DD9-16E4-4741-9B86-618C5BFBCF61}" srcOrd="2" destOrd="0" presId="urn:microsoft.com/office/officeart/2018/2/layout/IconVerticalSolidList"/>
    <dgm:cxn modelId="{45980AB3-BD81-4950-9481-2CDC4AB62E6B}" type="presParOf" srcId="{96B04800-55E3-4B4D-9AF6-3E3C6802F3B9}" destId="{7E52FADA-EE6E-4C1B-AA52-EFBC7939FD94}" srcOrd="3" destOrd="0" presId="urn:microsoft.com/office/officeart/2018/2/layout/IconVerticalSolidList"/>
    <dgm:cxn modelId="{453F38E1-89E9-4B35-AF3D-900144850578}" type="presParOf" srcId="{96B04800-55E3-4B4D-9AF6-3E3C6802F3B9}" destId="{AD280452-036B-4E53-96B1-4AFC9BCBA6A8}" srcOrd="4" destOrd="0" presId="urn:microsoft.com/office/officeart/2018/2/layout/IconVerticalSolidList"/>
    <dgm:cxn modelId="{A54DD703-E5BE-4991-BE23-F7141CCA846B}" type="presParOf" srcId="{F8C998D7-EAEF-4FF4-8BD6-C205622ED37D}" destId="{15E074A4-B5A6-4A34-8C70-0F0127F5F93B}" srcOrd="1" destOrd="0" presId="urn:microsoft.com/office/officeart/2018/2/layout/IconVerticalSolidList"/>
    <dgm:cxn modelId="{3A89C558-1E4A-4D3E-8804-34191D01CA44}" type="presParOf" srcId="{F8C998D7-EAEF-4FF4-8BD6-C205622ED37D}" destId="{EB4C7DCD-EA89-4D9E-BDDB-96856424FAB9}" srcOrd="2" destOrd="0" presId="urn:microsoft.com/office/officeart/2018/2/layout/IconVerticalSolidList"/>
    <dgm:cxn modelId="{119C1F83-92C8-4667-955F-F3EACE34E1FB}" type="presParOf" srcId="{EB4C7DCD-EA89-4D9E-BDDB-96856424FAB9}" destId="{24F2E79C-AE07-4BB7-A5EF-D186D209644C}" srcOrd="0" destOrd="0" presId="urn:microsoft.com/office/officeart/2018/2/layout/IconVerticalSolidList"/>
    <dgm:cxn modelId="{69A0265E-B226-4495-8147-765D32168961}" type="presParOf" srcId="{EB4C7DCD-EA89-4D9E-BDDB-96856424FAB9}" destId="{FE763328-B320-4E98-BB3A-AE572C27E5D2}" srcOrd="1" destOrd="0" presId="urn:microsoft.com/office/officeart/2018/2/layout/IconVerticalSolidList"/>
    <dgm:cxn modelId="{E437D1F2-48FE-4024-BDAE-EE163EE7C649}" type="presParOf" srcId="{EB4C7DCD-EA89-4D9E-BDDB-96856424FAB9}" destId="{1DE5CF24-1447-46D4-94C8-981E7BBD8CBF}" srcOrd="2" destOrd="0" presId="urn:microsoft.com/office/officeart/2018/2/layout/IconVerticalSolidList"/>
    <dgm:cxn modelId="{88DDDA27-AA55-48FD-9867-7887703D3287}" type="presParOf" srcId="{EB4C7DCD-EA89-4D9E-BDDB-96856424FAB9}" destId="{D671E603-EB6E-4011-B926-25009C44EAF7}" srcOrd="3" destOrd="0" presId="urn:microsoft.com/office/officeart/2018/2/layout/IconVerticalSolidList"/>
    <dgm:cxn modelId="{760FDCC9-A2D1-4410-9A8F-AD5FA16503B8}" type="presParOf" srcId="{EB4C7DCD-EA89-4D9E-BDDB-96856424FAB9}" destId="{5D98A9D2-BB8F-4CF0-9675-45CD3C1B8362}" srcOrd="4" destOrd="0" presId="urn:microsoft.com/office/officeart/2018/2/layout/IconVerticalSolidList"/>
    <dgm:cxn modelId="{737C3263-C6A6-4CF0-8051-D2E55901BAE6}" type="presParOf" srcId="{F8C998D7-EAEF-4FF4-8BD6-C205622ED37D}" destId="{B940CD5F-9F6A-4B73-8A56-0D950E23BA46}" srcOrd="3" destOrd="0" presId="urn:microsoft.com/office/officeart/2018/2/layout/IconVerticalSolidList"/>
    <dgm:cxn modelId="{564BCD51-CC61-4E42-8F78-3D8FEDF7772C}" type="presParOf" srcId="{F8C998D7-EAEF-4FF4-8BD6-C205622ED37D}" destId="{067EF954-D39A-4EF0-B464-9158FC5DECCF}" srcOrd="4" destOrd="0" presId="urn:microsoft.com/office/officeart/2018/2/layout/IconVerticalSolidList"/>
    <dgm:cxn modelId="{185B108F-CAF7-4BA7-97D6-270B376D8022}" type="presParOf" srcId="{067EF954-D39A-4EF0-B464-9158FC5DECCF}" destId="{B57755A5-2F63-43C8-AE0A-8670F275980E}" srcOrd="0" destOrd="0" presId="urn:microsoft.com/office/officeart/2018/2/layout/IconVerticalSolidList"/>
    <dgm:cxn modelId="{BB5F2C59-28AA-46F6-A3C3-83F706F01EA1}" type="presParOf" srcId="{067EF954-D39A-4EF0-B464-9158FC5DECCF}" destId="{118CF40D-71BF-4A57-B378-BCF899DCE4C3}" srcOrd="1" destOrd="0" presId="urn:microsoft.com/office/officeart/2018/2/layout/IconVerticalSolidList"/>
    <dgm:cxn modelId="{BC043DC5-7CE2-4958-BD1B-B6AC6F94DF07}" type="presParOf" srcId="{067EF954-D39A-4EF0-B464-9158FC5DECCF}" destId="{A6C36BE0-CBCD-4F1A-8545-85491535A147}" srcOrd="2" destOrd="0" presId="urn:microsoft.com/office/officeart/2018/2/layout/IconVerticalSolidList"/>
    <dgm:cxn modelId="{7F07C044-27DC-4713-9B58-D1174BDEDDC9}" type="presParOf" srcId="{067EF954-D39A-4EF0-B464-9158FC5DECCF}" destId="{74772CB5-FB20-4637-8C30-648EC04C8379}" srcOrd="3" destOrd="0" presId="urn:microsoft.com/office/officeart/2018/2/layout/IconVerticalSolidList"/>
    <dgm:cxn modelId="{7C939DA4-5E2B-4CE7-A5D5-6915513EA687}" type="presParOf" srcId="{067EF954-D39A-4EF0-B464-9158FC5DECCF}" destId="{9BF3DD43-2037-42BA-B087-B2120739BBA8}" srcOrd="4" destOrd="0" presId="urn:microsoft.com/office/officeart/2018/2/layout/IconVerticalSolidList"/>
    <dgm:cxn modelId="{B52970D2-2E6F-4086-ADFF-2FC278B350AC}" type="presParOf" srcId="{F8C998D7-EAEF-4FF4-8BD6-C205622ED37D}" destId="{801F6C84-F245-4C3D-A57E-093E7F323344}" srcOrd="5" destOrd="0" presId="urn:microsoft.com/office/officeart/2018/2/layout/IconVerticalSolidList"/>
    <dgm:cxn modelId="{02A1B9CB-76E7-4B28-8D0A-DF6820AD1F2E}" type="presParOf" srcId="{F8C998D7-EAEF-4FF4-8BD6-C205622ED37D}" destId="{B3ACEE65-4ADA-44B5-805E-7430A54ADF84}" srcOrd="6" destOrd="0" presId="urn:microsoft.com/office/officeart/2018/2/layout/IconVerticalSolidList"/>
    <dgm:cxn modelId="{DB1BF4B5-5FBA-4E1C-95E5-ADD9B2775241}" type="presParOf" srcId="{B3ACEE65-4ADA-44B5-805E-7430A54ADF84}" destId="{2661C413-D43E-41F6-B61E-27B9917E753C}" srcOrd="0" destOrd="0" presId="urn:microsoft.com/office/officeart/2018/2/layout/IconVerticalSolidList"/>
    <dgm:cxn modelId="{701ACFB4-CFAE-411C-ACE2-84892368122D}" type="presParOf" srcId="{B3ACEE65-4ADA-44B5-805E-7430A54ADF84}" destId="{6D487C52-5F77-4F77-AD30-B82C9D2ED174}" srcOrd="1" destOrd="0" presId="urn:microsoft.com/office/officeart/2018/2/layout/IconVerticalSolidList"/>
    <dgm:cxn modelId="{DB791617-9854-4D9D-8ABE-D49502B715D1}" type="presParOf" srcId="{B3ACEE65-4ADA-44B5-805E-7430A54ADF84}" destId="{0CBD810A-0BAE-49C8-9322-58A1F4CBF5EC}" srcOrd="2" destOrd="0" presId="urn:microsoft.com/office/officeart/2018/2/layout/IconVerticalSolidList"/>
    <dgm:cxn modelId="{99AA1475-AF41-48DB-9CBE-D2129EC5E470}" type="presParOf" srcId="{B3ACEE65-4ADA-44B5-805E-7430A54ADF84}" destId="{D2EF755A-A02C-42AC-8082-6985C992AC65}" srcOrd="3" destOrd="0" presId="urn:microsoft.com/office/officeart/2018/2/layout/IconVerticalSolidList"/>
    <dgm:cxn modelId="{901684CC-BF83-482E-84DA-6D38A7FBCB92}" type="presParOf" srcId="{B3ACEE65-4ADA-44B5-805E-7430A54ADF84}" destId="{27FDB9B8-0FE0-47E9-8896-BD3715DD5C82}"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09C9B-2C0A-4FE5-B72B-2ACBD64ED5E5}">
      <dsp:nvSpPr>
        <dsp:cNvPr id="0" name=""/>
        <dsp:cNvSpPr/>
      </dsp:nvSpPr>
      <dsp:spPr>
        <a:xfrm>
          <a:off x="0" y="73586"/>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Identificador del Requerimiento:  </a:t>
          </a:r>
          <a:endParaRPr lang="en-US" sz="1200" kern="1200"/>
        </a:p>
      </dsp:txBody>
      <dsp:txXfrm>
        <a:off x="21300" y="94886"/>
        <a:ext cx="5429052" cy="393736"/>
      </dsp:txXfrm>
    </dsp:sp>
    <dsp:sp modelId="{B1C501A5-5D1C-451E-B3AB-FE5088FDAED8}">
      <dsp:nvSpPr>
        <dsp:cNvPr id="0" name=""/>
        <dsp:cNvSpPr/>
      </dsp:nvSpPr>
      <dsp:spPr>
        <a:xfrm>
          <a:off x="0" y="544483"/>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RF-01  </a:t>
          </a:r>
          <a:endParaRPr lang="en-US" sz="1200" kern="1200"/>
        </a:p>
      </dsp:txBody>
      <dsp:txXfrm>
        <a:off x="21300" y="565783"/>
        <a:ext cx="5429052" cy="393736"/>
      </dsp:txXfrm>
    </dsp:sp>
    <dsp:sp modelId="{C297E8E2-665F-4DB7-98E1-D964B84D4EAA}">
      <dsp:nvSpPr>
        <dsp:cNvPr id="0" name=""/>
        <dsp:cNvSpPr/>
      </dsp:nvSpPr>
      <dsp:spPr>
        <a:xfrm>
          <a:off x="0" y="1015380"/>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Nombre del Requerimiento:  </a:t>
          </a:r>
          <a:endParaRPr lang="en-US" sz="1200" kern="1200"/>
        </a:p>
      </dsp:txBody>
      <dsp:txXfrm>
        <a:off x="21300" y="1036680"/>
        <a:ext cx="5429052" cy="393736"/>
      </dsp:txXfrm>
    </dsp:sp>
    <dsp:sp modelId="{8122FDD8-C5BD-420D-B2F4-F65D4E467A80}">
      <dsp:nvSpPr>
        <dsp:cNvPr id="0" name=""/>
        <dsp:cNvSpPr/>
      </dsp:nvSpPr>
      <dsp:spPr>
        <a:xfrm>
          <a:off x="0" y="1486276"/>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Autenticación de usuarios  </a:t>
          </a:r>
          <a:endParaRPr lang="en-US" sz="1200" kern="1200"/>
        </a:p>
      </dsp:txBody>
      <dsp:txXfrm>
        <a:off x="21300" y="1507576"/>
        <a:ext cx="5429052" cy="393736"/>
      </dsp:txXfrm>
    </dsp:sp>
    <dsp:sp modelId="{9E1947AF-CCC3-49D5-9A29-5D7CABC1F14B}">
      <dsp:nvSpPr>
        <dsp:cNvPr id="0" name=""/>
        <dsp:cNvSpPr/>
      </dsp:nvSpPr>
      <dsp:spPr>
        <a:xfrm>
          <a:off x="0" y="1957173"/>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Características  </a:t>
          </a:r>
          <a:endParaRPr lang="en-US" sz="1200" kern="1200"/>
        </a:p>
      </dsp:txBody>
      <dsp:txXfrm>
        <a:off x="21300" y="1978473"/>
        <a:ext cx="5429052" cy="393736"/>
      </dsp:txXfrm>
    </dsp:sp>
    <dsp:sp modelId="{826D155C-FAF5-49A4-8BBE-07DEA5874B56}">
      <dsp:nvSpPr>
        <dsp:cNvPr id="0" name=""/>
        <dsp:cNvSpPr/>
      </dsp:nvSpPr>
      <dsp:spPr>
        <a:xfrm>
          <a:off x="0" y="2428070"/>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Los usuarios deberán de identificarse para acceder a cualquier parte del sistema  </a:t>
          </a:r>
          <a:endParaRPr lang="en-US" sz="1200" kern="1200"/>
        </a:p>
      </dsp:txBody>
      <dsp:txXfrm>
        <a:off x="21300" y="2449370"/>
        <a:ext cx="5429052" cy="393736"/>
      </dsp:txXfrm>
    </dsp:sp>
    <dsp:sp modelId="{BE86F17D-B0B1-4E85-811B-2B486CAB1CD8}">
      <dsp:nvSpPr>
        <dsp:cNvPr id="0" name=""/>
        <dsp:cNvSpPr/>
      </dsp:nvSpPr>
      <dsp:spPr>
        <a:xfrm>
          <a:off x="0" y="2898967"/>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Descripción del Requerimiento:  </a:t>
          </a:r>
          <a:endParaRPr lang="en-US" sz="1200" kern="1200"/>
        </a:p>
      </dsp:txBody>
      <dsp:txXfrm>
        <a:off x="21300" y="2920267"/>
        <a:ext cx="5429052" cy="393736"/>
      </dsp:txXfrm>
    </dsp:sp>
    <dsp:sp modelId="{26AF566A-5BF7-439E-ADCB-B152711D8739}">
      <dsp:nvSpPr>
        <dsp:cNvPr id="0" name=""/>
        <dsp:cNvSpPr/>
      </dsp:nvSpPr>
      <dsp:spPr>
        <a:xfrm>
          <a:off x="0" y="3369864"/>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El sistema podrá ser consultado por cualquier usuario, dependiendo del nivel de acceso a cada módulo.  </a:t>
          </a:r>
          <a:endParaRPr lang="en-US" sz="1200" kern="1200"/>
        </a:p>
      </dsp:txBody>
      <dsp:txXfrm>
        <a:off x="21300" y="3391164"/>
        <a:ext cx="5429052" cy="393736"/>
      </dsp:txXfrm>
    </dsp:sp>
    <dsp:sp modelId="{E19D0EAC-3BA4-4DAC-A8E7-75E1DF6CEDDC}">
      <dsp:nvSpPr>
        <dsp:cNvPr id="0" name=""/>
        <dsp:cNvSpPr/>
      </dsp:nvSpPr>
      <dsp:spPr>
        <a:xfrm>
          <a:off x="0" y="3840761"/>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Requerimiento No Funcional:  </a:t>
          </a:r>
          <a:endParaRPr lang="en-US" sz="1200" kern="1200"/>
        </a:p>
      </dsp:txBody>
      <dsp:txXfrm>
        <a:off x="21300" y="3862061"/>
        <a:ext cx="5429052" cy="393736"/>
      </dsp:txXfrm>
    </dsp:sp>
    <dsp:sp modelId="{E43C1A25-4944-4442-B595-5C2F368422B2}">
      <dsp:nvSpPr>
        <dsp:cNvPr id="0" name=""/>
        <dsp:cNvSpPr/>
      </dsp:nvSpPr>
      <dsp:spPr>
        <a:xfrm>
          <a:off x="0" y="4311658"/>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RNF-01  </a:t>
          </a:r>
          <a:endParaRPr lang="en-US" sz="1200" kern="1200"/>
        </a:p>
      </dsp:txBody>
      <dsp:txXfrm>
        <a:off x="21300" y="4332958"/>
        <a:ext cx="5429052" cy="393736"/>
      </dsp:txXfrm>
    </dsp:sp>
    <dsp:sp modelId="{688506B7-6D46-4ADA-992F-F53C61062299}">
      <dsp:nvSpPr>
        <dsp:cNvPr id="0" name=""/>
        <dsp:cNvSpPr/>
      </dsp:nvSpPr>
      <dsp:spPr>
        <a:xfrm>
          <a:off x="0" y="4782555"/>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Prioridad del Requerimiento:  </a:t>
          </a:r>
          <a:endParaRPr lang="en-US" sz="1200" kern="1200"/>
        </a:p>
      </dsp:txBody>
      <dsp:txXfrm>
        <a:off x="21300" y="4803855"/>
        <a:ext cx="5429052" cy="393736"/>
      </dsp:txXfrm>
    </dsp:sp>
    <dsp:sp modelId="{1AE512B8-2FC3-44A8-B46E-21140BD5CC3A}">
      <dsp:nvSpPr>
        <dsp:cNvPr id="0" name=""/>
        <dsp:cNvSpPr/>
      </dsp:nvSpPr>
      <dsp:spPr>
        <a:xfrm>
          <a:off x="0" y="5253451"/>
          <a:ext cx="5471652" cy="43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MX" sz="1200" kern="1200"/>
            <a:t>Alta </a:t>
          </a:r>
          <a:endParaRPr lang="en-US" sz="1200" kern="1200"/>
        </a:p>
      </dsp:txBody>
      <dsp:txXfrm>
        <a:off x="21300" y="5274751"/>
        <a:ext cx="5429052" cy="393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142E2-EFDE-40C6-9512-C0BECF4C0D02}">
      <dsp:nvSpPr>
        <dsp:cNvPr id="0" name=""/>
        <dsp:cNvSpPr/>
      </dsp:nvSpPr>
      <dsp:spPr>
        <a:xfrm>
          <a:off x="0" y="3321"/>
          <a:ext cx="10241280" cy="11378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92B6F3-A75E-4E5D-9068-90421F550E54}">
      <dsp:nvSpPr>
        <dsp:cNvPr id="0" name=""/>
        <dsp:cNvSpPr/>
      </dsp:nvSpPr>
      <dsp:spPr>
        <a:xfrm>
          <a:off x="344185" y="259327"/>
          <a:ext cx="626403" cy="6257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DDE07-B87C-402F-8C13-06ED24CF22F3}">
      <dsp:nvSpPr>
        <dsp:cNvPr id="0" name=""/>
        <dsp:cNvSpPr/>
      </dsp:nvSpPr>
      <dsp:spPr>
        <a:xfrm>
          <a:off x="1314775" y="3321"/>
          <a:ext cx="8857438" cy="1138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35" tIns="120535" rIns="120535" bIns="120535" numCol="1" spcCol="1270" anchor="ctr" anchorCtr="0">
          <a:noAutofit/>
        </a:bodyPr>
        <a:lstStyle/>
        <a:p>
          <a:pPr marL="0" lvl="0" indent="0" algn="l" defTabSz="622300">
            <a:lnSpc>
              <a:spcPct val="100000"/>
            </a:lnSpc>
            <a:spcBef>
              <a:spcPct val="0"/>
            </a:spcBef>
            <a:spcAft>
              <a:spcPct val="35000"/>
            </a:spcAft>
            <a:buNone/>
          </a:pPr>
          <a:r>
            <a:rPr lang="es-MX" sz="1400" kern="1200"/>
            <a:t>Este estándar establece los principios y directrices para la especificación de requisitos de software, con el objetivo de definir de manera clara y precisa los objetivos, funcionalidades y restricciones de un sistema de software. La correcta especificación de requisitos es crucial para el éxito de un proyecto de desarrollo de software, ya que proporciona una base sólida para el diseño, implementación, pruebas y mantenimiento del sistema.</a:t>
          </a:r>
          <a:endParaRPr lang="en-US" sz="1400" kern="1200"/>
        </a:p>
      </dsp:txBody>
      <dsp:txXfrm>
        <a:off x="1314775" y="3321"/>
        <a:ext cx="8857438" cy="1138916"/>
      </dsp:txXfrm>
    </dsp:sp>
    <dsp:sp modelId="{458D7EAC-15D5-4FB1-A073-BCEE6A0E7562}">
      <dsp:nvSpPr>
        <dsp:cNvPr id="0" name=""/>
        <dsp:cNvSpPr/>
      </dsp:nvSpPr>
      <dsp:spPr>
        <a:xfrm>
          <a:off x="0" y="1410217"/>
          <a:ext cx="10241280" cy="11378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A74C53-838B-425F-80DF-54A315ADC1F5}">
      <dsp:nvSpPr>
        <dsp:cNvPr id="0" name=""/>
        <dsp:cNvSpPr/>
      </dsp:nvSpPr>
      <dsp:spPr>
        <a:xfrm>
          <a:off x="344185" y="1666223"/>
          <a:ext cx="626403" cy="6257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660F18-FEEA-4462-A2C0-03C2BECDAE73}">
      <dsp:nvSpPr>
        <dsp:cNvPr id="0" name=""/>
        <dsp:cNvSpPr/>
      </dsp:nvSpPr>
      <dsp:spPr>
        <a:xfrm>
          <a:off x="1314775" y="1410217"/>
          <a:ext cx="8857438" cy="1138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35" tIns="120535" rIns="120535" bIns="120535" numCol="1" spcCol="1270" anchor="ctr" anchorCtr="0">
          <a:noAutofit/>
        </a:bodyPr>
        <a:lstStyle/>
        <a:p>
          <a:pPr marL="0" lvl="0" indent="0" algn="l" defTabSz="622300">
            <a:lnSpc>
              <a:spcPct val="100000"/>
            </a:lnSpc>
            <a:spcBef>
              <a:spcPct val="0"/>
            </a:spcBef>
            <a:spcAft>
              <a:spcPct val="35000"/>
            </a:spcAft>
            <a:buNone/>
          </a:pPr>
          <a:r>
            <a:rPr lang="es-MX" sz="1400" kern="1200"/>
            <a:t>El repositorio "ToolApiKeys" se enfoca en la gestión de claves de API para la autenticación de usuarios. Para garantizar el éxito de este proyecto, es fundamental establecer una especificación de requisitos completa y detallada que refleje las necesidades y expectativas de los usuarios, así como los objetivos del sistema.</a:t>
          </a:r>
          <a:endParaRPr lang="en-US" sz="1400" kern="1200"/>
        </a:p>
      </dsp:txBody>
      <dsp:txXfrm>
        <a:off x="1314775" y="1410217"/>
        <a:ext cx="8857438" cy="1138916"/>
      </dsp:txXfrm>
    </dsp:sp>
    <dsp:sp modelId="{630F84AE-F997-488C-897D-D097D5C00251}">
      <dsp:nvSpPr>
        <dsp:cNvPr id="0" name=""/>
        <dsp:cNvSpPr/>
      </dsp:nvSpPr>
      <dsp:spPr>
        <a:xfrm>
          <a:off x="0" y="2817114"/>
          <a:ext cx="10241280" cy="11378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F6DA71-FB9A-42C4-9A0D-CAD32DBC09C3}">
      <dsp:nvSpPr>
        <dsp:cNvPr id="0" name=""/>
        <dsp:cNvSpPr/>
      </dsp:nvSpPr>
      <dsp:spPr>
        <a:xfrm>
          <a:off x="344522" y="3073120"/>
          <a:ext cx="626403" cy="6257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528CD3-37D2-4277-A946-A80C91FC765A}">
      <dsp:nvSpPr>
        <dsp:cNvPr id="0" name=""/>
        <dsp:cNvSpPr/>
      </dsp:nvSpPr>
      <dsp:spPr>
        <a:xfrm>
          <a:off x="1315448" y="2817114"/>
          <a:ext cx="8857438" cy="1138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35" tIns="120535" rIns="120535" bIns="120535" numCol="1" spcCol="1270" anchor="ctr" anchorCtr="0">
          <a:noAutofit/>
        </a:bodyPr>
        <a:lstStyle/>
        <a:p>
          <a:pPr marL="0" lvl="0" indent="0" algn="l" defTabSz="622300">
            <a:lnSpc>
              <a:spcPct val="100000"/>
            </a:lnSpc>
            <a:spcBef>
              <a:spcPct val="0"/>
            </a:spcBef>
            <a:spcAft>
              <a:spcPct val="35000"/>
            </a:spcAft>
            <a:buNone/>
          </a:pPr>
          <a:r>
            <a:rPr lang="es-MX" sz="1400" kern="1200"/>
            <a:t>Esta especificación de requisitos seguirá las pautas establecidas en el estándar IEEE-830-1993, que define un conjunto de secciones y formatos para la documentación de requisitos de software. A través de esta especificación, se buscará proporcionar una comprensión clara y completa de las funcionalidades, características y restricciones del sistema "ToolApiKeys", con el fin de orientar eficazmente su desarrollo y asegurar su alineación con las expectativas y requerimientos del cliente y los usuarios finales.</a:t>
          </a:r>
          <a:endParaRPr lang="en-US" sz="1400" kern="1200"/>
        </a:p>
      </dsp:txBody>
      <dsp:txXfrm>
        <a:off x="1315448" y="2817114"/>
        <a:ext cx="8857438" cy="11389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7F94B-9F7B-406C-8D22-96E22185FCAC}">
      <dsp:nvSpPr>
        <dsp:cNvPr id="0" name=""/>
        <dsp:cNvSpPr/>
      </dsp:nvSpPr>
      <dsp:spPr>
        <a:xfrm>
          <a:off x="0" y="593"/>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F1F215-E127-426E-80D6-5D9EF3784875}">
      <dsp:nvSpPr>
        <dsp:cNvPr id="0" name=""/>
        <dsp:cNvSpPr/>
      </dsp:nvSpPr>
      <dsp:spPr>
        <a:xfrm>
          <a:off x="0" y="593"/>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dirty="0"/>
            <a:t>As funcionalidades específicas que serán abordadas por esta herramienta de gestión de claves de API. Este documento proporciona una descripción detallada de lo que incluye y lo que no incluye este repositorio, así como los objetivos y las limitaciones que se han establecido para su desarrollo.</a:t>
          </a:r>
          <a:endParaRPr lang="en-US" sz="1500" kern="1200" dirty="0"/>
        </a:p>
      </dsp:txBody>
      <dsp:txXfrm>
        <a:off x="0" y="593"/>
        <a:ext cx="10919706" cy="694437"/>
      </dsp:txXfrm>
    </dsp:sp>
    <dsp:sp modelId="{6D8BC0FF-A439-4771-8AED-7BFF7B3E5DEE}">
      <dsp:nvSpPr>
        <dsp:cNvPr id="0" name=""/>
        <dsp:cNvSpPr/>
      </dsp:nvSpPr>
      <dsp:spPr>
        <a:xfrm>
          <a:off x="0" y="695030"/>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41A02A-7EEF-499D-BB84-7A917BC25028}">
      <dsp:nvSpPr>
        <dsp:cNvPr id="0" name=""/>
        <dsp:cNvSpPr/>
      </dsp:nvSpPr>
      <dsp:spPr>
        <a:xfrm>
          <a:off x="0" y="695030"/>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b="1" kern="1200"/>
            <a:t>Abarca las siguientes funcionalidades y características:</a:t>
          </a:r>
          <a:endParaRPr lang="en-US" sz="1500" kern="1200"/>
        </a:p>
      </dsp:txBody>
      <dsp:txXfrm>
        <a:off x="0" y="695030"/>
        <a:ext cx="10919706" cy="694437"/>
      </dsp:txXfrm>
    </dsp:sp>
    <dsp:sp modelId="{085A25BB-9E4A-4402-B428-4D464AD9F506}">
      <dsp:nvSpPr>
        <dsp:cNvPr id="0" name=""/>
        <dsp:cNvSpPr/>
      </dsp:nvSpPr>
      <dsp:spPr>
        <a:xfrm>
          <a:off x="0" y="1389468"/>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46980E-6C89-4830-8E32-5BB48442241B}">
      <dsp:nvSpPr>
        <dsp:cNvPr id="0" name=""/>
        <dsp:cNvSpPr/>
      </dsp:nvSpPr>
      <dsp:spPr>
        <a:xfrm>
          <a:off x="0" y="1389468"/>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a:t>Generación de Claves de API: La herramienta permitirá a los usuarios generar claves de API seguras utilizando algoritmos de cifrado robustos.</a:t>
          </a:r>
          <a:endParaRPr lang="en-US" sz="1500" kern="1200"/>
        </a:p>
      </dsp:txBody>
      <dsp:txXfrm>
        <a:off x="0" y="1389468"/>
        <a:ext cx="10919706" cy="694437"/>
      </dsp:txXfrm>
    </dsp:sp>
    <dsp:sp modelId="{E263B571-B685-48C7-A454-49494390A357}">
      <dsp:nvSpPr>
        <dsp:cNvPr id="0" name=""/>
        <dsp:cNvSpPr/>
      </dsp:nvSpPr>
      <dsp:spPr>
        <a:xfrm>
          <a:off x="0" y="2083905"/>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90ECCE-132B-4169-97FB-07518FEC067C}">
      <dsp:nvSpPr>
        <dsp:cNvPr id="0" name=""/>
        <dsp:cNvSpPr/>
      </dsp:nvSpPr>
      <dsp:spPr>
        <a:xfrm>
          <a:off x="0" y="2083905"/>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a:t>Almacenamiento Seguro: Se proporcionará un sistema de almacenamiento seguro para las claves de API generadas, utilizando métodos de cifrado avanzados para proteger la información confidencial.</a:t>
          </a:r>
          <a:endParaRPr lang="en-US" sz="1500" kern="1200"/>
        </a:p>
      </dsp:txBody>
      <dsp:txXfrm>
        <a:off x="0" y="2083905"/>
        <a:ext cx="10919706" cy="694437"/>
      </dsp:txXfrm>
    </dsp:sp>
    <dsp:sp modelId="{8FC79E9C-39A1-4A16-A91A-6587483C3E37}">
      <dsp:nvSpPr>
        <dsp:cNvPr id="0" name=""/>
        <dsp:cNvSpPr/>
      </dsp:nvSpPr>
      <dsp:spPr>
        <a:xfrm>
          <a:off x="0" y="2778342"/>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98D0F1-980B-452C-BCEC-985A6304E27B}">
      <dsp:nvSpPr>
        <dsp:cNvPr id="0" name=""/>
        <dsp:cNvSpPr/>
      </dsp:nvSpPr>
      <dsp:spPr>
        <a:xfrm>
          <a:off x="0" y="2778342"/>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a:t>Gestión de Claves: Los usuarios podrán gestionar y administrar sus claves de API, incluyendo la capacidad de rotar las claves periódicamente y revocar claves comprometidas.</a:t>
          </a:r>
          <a:endParaRPr lang="en-US" sz="1500" kern="1200"/>
        </a:p>
      </dsp:txBody>
      <dsp:txXfrm>
        <a:off x="0" y="2778342"/>
        <a:ext cx="10919706" cy="694437"/>
      </dsp:txXfrm>
    </dsp:sp>
    <dsp:sp modelId="{E090AF29-522C-4D9B-8C86-0BF293493DB1}">
      <dsp:nvSpPr>
        <dsp:cNvPr id="0" name=""/>
        <dsp:cNvSpPr/>
      </dsp:nvSpPr>
      <dsp:spPr>
        <a:xfrm>
          <a:off x="0" y="3472779"/>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13C952-05D8-4814-ADEA-0F64CE2F0CBF}">
      <dsp:nvSpPr>
        <dsp:cNvPr id="0" name=""/>
        <dsp:cNvSpPr/>
      </dsp:nvSpPr>
      <dsp:spPr>
        <a:xfrm>
          <a:off x="0" y="3472779"/>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a:t>Integración con Sistemas Existentes: El repositorio ToolApiKeys podrá integrarse fácilmente con sistemas existentes mediante APIs y bibliotecas compatibles, permitiendo su adopción en una variedad de entornos de desarrollo.</a:t>
          </a:r>
          <a:endParaRPr lang="en-US" sz="1500" kern="1200"/>
        </a:p>
      </dsp:txBody>
      <dsp:txXfrm>
        <a:off x="0" y="3472779"/>
        <a:ext cx="10919706" cy="694437"/>
      </dsp:txXfrm>
    </dsp:sp>
    <dsp:sp modelId="{347989B4-4623-4DAE-93B6-C4AC2B6307B2}">
      <dsp:nvSpPr>
        <dsp:cNvPr id="0" name=""/>
        <dsp:cNvSpPr/>
      </dsp:nvSpPr>
      <dsp:spPr>
        <a:xfrm>
          <a:off x="0" y="4167217"/>
          <a:ext cx="109197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62F5DA-E2CE-4CCF-A449-2000D8A47B97}">
      <dsp:nvSpPr>
        <dsp:cNvPr id="0" name=""/>
        <dsp:cNvSpPr/>
      </dsp:nvSpPr>
      <dsp:spPr>
        <a:xfrm>
          <a:off x="0" y="4167217"/>
          <a:ext cx="10919706" cy="694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MX" sz="1500" kern="1200"/>
            <a:t>Seguridad Avanzada: Se implementarán medidas de seguridad avanzadas para proteger la información confidencial, incluyendo la encriptación de datos sensibles y el control de acceso basado en roles.</a:t>
          </a:r>
          <a:endParaRPr lang="en-US" sz="1500" kern="1200"/>
        </a:p>
      </dsp:txBody>
      <dsp:txXfrm>
        <a:off x="0" y="4167217"/>
        <a:ext cx="10919706" cy="694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77F53-44EB-4EAE-9916-BC0AD1B0BD97}">
      <dsp:nvSpPr>
        <dsp:cNvPr id="0" name=""/>
        <dsp:cNvSpPr/>
      </dsp:nvSpPr>
      <dsp:spPr>
        <a:xfrm>
          <a:off x="0" y="2556"/>
          <a:ext cx="11033029" cy="4161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03CB15-DF0D-4EF3-8C4B-F2E7B755C934}">
      <dsp:nvSpPr>
        <dsp:cNvPr id="0" name=""/>
        <dsp:cNvSpPr/>
      </dsp:nvSpPr>
      <dsp:spPr>
        <a:xfrm>
          <a:off x="125881" y="96186"/>
          <a:ext cx="229098" cy="2288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4FBF50-1459-4D46-A885-F799A0981F06}">
      <dsp:nvSpPr>
        <dsp:cNvPr id="0" name=""/>
        <dsp:cNvSpPr/>
      </dsp:nvSpPr>
      <dsp:spPr>
        <a:xfrm>
          <a:off x="480860" y="2556"/>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b="1" kern="1200"/>
            <a:t>Los objetivos principales son : </a:t>
          </a:r>
          <a:endParaRPr lang="en-US" sz="1400" kern="1200"/>
        </a:p>
      </dsp:txBody>
      <dsp:txXfrm>
        <a:off x="480860" y="2556"/>
        <a:ext cx="10544762" cy="429140"/>
      </dsp:txXfrm>
    </dsp:sp>
    <dsp:sp modelId="{8768BBEE-3ED3-42C0-837B-0000E9A5BA7C}">
      <dsp:nvSpPr>
        <dsp:cNvPr id="0" name=""/>
        <dsp:cNvSpPr/>
      </dsp:nvSpPr>
      <dsp:spPr>
        <a:xfrm>
          <a:off x="0" y="538981"/>
          <a:ext cx="11033029" cy="4161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81B989-C041-4491-95F0-067CCB0FE100}">
      <dsp:nvSpPr>
        <dsp:cNvPr id="0" name=""/>
        <dsp:cNvSpPr/>
      </dsp:nvSpPr>
      <dsp:spPr>
        <a:xfrm>
          <a:off x="125881" y="632612"/>
          <a:ext cx="229098" cy="2288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DADA13-D9F9-48EA-A5FE-0D9DAD7F5BAC}">
      <dsp:nvSpPr>
        <dsp:cNvPr id="0" name=""/>
        <dsp:cNvSpPr/>
      </dsp:nvSpPr>
      <dsp:spPr>
        <a:xfrm>
          <a:off x="480860" y="538981"/>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Proporcionar una solución eficiente y segura para la gestión de claves de API en aplicaciones y sistemas web.</a:t>
          </a:r>
          <a:endParaRPr lang="en-US" sz="1400" kern="1200"/>
        </a:p>
      </dsp:txBody>
      <dsp:txXfrm>
        <a:off x="480860" y="538981"/>
        <a:ext cx="10544762" cy="429140"/>
      </dsp:txXfrm>
    </dsp:sp>
    <dsp:sp modelId="{51883BAE-2063-4357-8466-BD836C2EE610}">
      <dsp:nvSpPr>
        <dsp:cNvPr id="0" name=""/>
        <dsp:cNvSpPr/>
      </dsp:nvSpPr>
      <dsp:spPr>
        <a:xfrm>
          <a:off x="0" y="1075406"/>
          <a:ext cx="11033029" cy="4161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5E4E5-17AB-4DBA-B337-FD839A9BA7F4}">
      <dsp:nvSpPr>
        <dsp:cNvPr id="0" name=""/>
        <dsp:cNvSpPr/>
      </dsp:nvSpPr>
      <dsp:spPr>
        <a:xfrm>
          <a:off x="125881" y="1169037"/>
          <a:ext cx="229098" cy="2288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327717-50EF-450C-B7FD-02F7270F275F}">
      <dsp:nvSpPr>
        <dsp:cNvPr id="0" name=""/>
        <dsp:cNvSpPr/>
      </dsp:nvSpPr>
      <dsp:spPr>
        <a:xfrm>
          <a:off x="480860" y="1075406"/>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Mejorar la seguridad y la eficiencia en la autenticación de usuarios y la interacción con servicios externos.</a:t>
          </a:r>
          <a:endParaRPr lang="en-US" sz="1400" kern="1200"/>
        </a:p>
      </dsp:txBody>
      <dsp:txXfrm>
        <a:off x="480860" y="1075406"/>
        <a:ext cx="10544762" cy="429140"/>
      </dsp:txXfrm>
    </dsp:sp>
    <dsp:sp modelId="{3D4EB3B5-DA2E-4091-B952-5A62F4547A04}">
      <dsp:nvSpPr>
        <dsp:cNvPr id="0" name=""/>
        <dsp:cNvSpPr/>
      </dsp:nvSpPr>
      <dsp:spPr>
        <a:xfrm>
          <a:off x="0" y="1611831"/>
          <a:ext cx="11033029" cy="41613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3E8AE0-24B1-4FA2-A9D1-4914B9D13FBC}">
      <dsp:nvSpPr>
        <dsp:cNvPr id="0" name=""/>
        <dsp:cNvSpPr/>
      </dsp:nvSpPr>
      <dsp:spPr>
        <a:xfrm>
          <a:off x="125881" y="1705462"/>
          <a:ext cx="229098" cy="22887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8E3D2A-9E79-4ECA-8F12-07CCA8AF4E04}">
      <dsp:nvSpPr>
        <dsp:cNvPr id="0" name=""/>
        <dsp:cNvSpPr/>
      </dsp:nvSpPr>
      <dsp:spPr>
        <a:xfrm>
          <a:off x="480860" y="1611831"/>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Facilitar la integración con sistemas existentes mediante APIs y bibliotecas compatibles.</a:t>
          </a:r>
          <a:endParaRPr lang="en-US" sz="1400" kern="1200"/>
        </a:p>
      </dsp:txBody>
      <dsp:txXfrm>
        <a:off x="480860" y="1611831"/>
        <a:ext cx="10544762" cy="429140"/>
      </dsp:txXfrm>
    </dsp:sp>
    <dsp:sp modelId="{4B6C738A-9774-4D82-986A-180E679BE28E}">
      <dsp:nvSpPr>
        <dsp:cNvPr id="0" name=""/>
        <dsp:cNvSpPr/>
      </dsp:nvSpPr>
      <dsp:spPr>
        <a:xfrm>
          <a:off x="0" y="2148257"/>
          <a:ext cx="11033029" cy="41613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BF103C-7C34-4A34-9570-B3F026A026C2}">
      <dsp:nvSpPr>
        <dsp:cNvPr id="0" name=""/>
        <dsp:cNvSpPr/>
      </dsp:nvSpPr>
      <dsp:spPr>
        <a:xfrm>
          <a:off x="125881" y="2241887"/>
          <a:ext cx="229098" cy="22887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3577E3-25CC-469D-AC6F-E4C5D9316C68}">
      <dsp:nvSpPr>
        <dsp:cNvPr id="0" name=""/>
        <dsp:cNvSpPr/>
      </dsp:nvSpPr>
      <dsp:spPr>
        <a:xfrm>
          <a:off x="480860" y="2148257"/>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Limitaciones</a:t>
          </a:r>
          <a:endParaRPr lang="en-US" sz="1400" kern="1200"/>
        </a:p>
      </dsp:txBody>
      <dsp:txXfrm>
        <a:off x="480860" y="2148257"/>
        <a:ext cx="10544762" cy="429140"/>
      </dsp:txXfrm>
    </dsp:sp>
    <dsp:sp modelId="{4B479C1F-796E-445E-B721-A36559C9D596}">
      <dsp:nvSpPr>
        <dsp:cNvPr id="0" name=""/>
        <dsp:cNvSpPr/>
      </dsp:nvSpPr>
      <dsp:spPr>
        <a:xfrm>
          <a:off x="0" y="2684682"/>
          <a:ext cx="11033029" cy="4161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6AB267-1CC7-4D9E-B879-5CAEDA5B61D1}">
      <dsp:nvSpPr>
        <dsp:cNvPr id="0" name=""/>
        <dsp:cNvSpPr/>
      </dsp:nvSpPr>
      <dsp:spPr>
        <a:xfrm>
          <a:off x="125881" y="2778312"/>
          <a:ext cx="229098" cy="22887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71B676-36A5-419A-82E2-1457908BF5C6}">
      <dsp:nvSpPr>
        <dsp:cNvPr id="0" name=""/>
        <dsp:cNvSpPr/>
      </dsp:nvSpPr>
      <dsp:spPr>
        <a:xfrm>
          <a:off x="480860" y="2684682"/>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b="1" kern="1200"/>
            <a:t>El desarrollo del ToolApiKeys está sujeto a las siguientes limitaciones:</a:t>
          </a:r>
          <a:endParaRPr lang="en-US" sz="1400" kern="1200"/>
        </a:p>
      </dsp:txBody>
      <dsp:txXfrm>
        <a:off x="480860" y="2684682"/>
        <a:ext cx="10544762" cy="429140"/>
      </dsp:txXfrm>
    </dsp:sp>
    <dsp:sp modelId="{CC7C88E9-5936-4EAC-97A8-C52059C70EB4}">
      <dsp:nvSpPr>
        <dsp:cNvPr id="0" name=""/>
        <dsp:cNvSpPr/>
      </dsp:nvSpPr>
      <dsp:spPr>
        <a:xfrm>
          <a:off x="0" y="3221107"/>
          <a:ext cx="11033029" cy="4161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99F31D-6455-4EAE-996B-5576B1ED764C}">
      <dsp:nvSpPr>
        <dsp:cNvPr id="0" name=""/>
        <dsp:cNvSpPr/>
      </dsp:nvSpPr>
      <dsp:spPr>
        <a:xfrm>
          <a:off x="125881" y="3314737"/>
          <a:ext cx="229098" cy="22887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9A2D92-B693-4F28-B0AA-7CCB6C7958F3}">
      <dsp:nvSpPr>
        <dsp:cNvPr id="0" name=""/>
        <dsp:cNvSpPr/>
      </dsp:nvSpPr>
      <dsp:spPr>
        <a:xfrm>
          <a:off x="480860" y="3221107"/>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Recursos limitados: El desarrollo y mantenimiento del repositorio están sujetos a recursos limitados, lo que puede afectar el ritmo y la escala del desarrollo.</a:t>
          </a:r>
          <a:endParaRPr lang="en-US" sz="1400" kern="1200"/>
        </a:p>
      </dsp:txBody>
      <dsp:txXfrm>
        <a:off x="480860" y="3221107"/>
        <a:ext cx="10544762" cy="429140"/>
      </dsp:txXfrm>
    </dsp:sp>
    <dsp:sp modelId="{A00718A9-A63C-45C4-9C1F-F81DF47192DA}">
      <dsp:nvSpPr>
        <dsp:cNvPr id="0" name=""/>
        <dsp:cNvSpPr/>
      </dsp:nvSpPr>
      <dsp:spPr>
        <a:xfrm>
          <a:off x="0" y="3757532"/>
          <a:ext cx="11033029" cy="4161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B6C0FF-7F60-4FB7-A81D-4DA77D8FA957}">
      <dsp:nvSpPr>
        <dsp:cNvPr id="0" name=""/>
        <dsp:cNvSpPr/>
      </dsp:nvSpPr>
      <dsp:spPr>
        <a:xfrm>
          <a:off x="125881" y="3851163"/>
          <a:ext cx="229098" cy="22887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FB870B-4FE5-40D6-B451-D982A34B424A}">
      <dsp:nvSpPr>
        <dsp:cNvPr id="0" name=""/>
        <dsp:cNvSpPr/>
      </dsp:nvSpPr>
      <dsp:spPr>
        <a:xfrm>
          <a:off x="480860" y="3757532"/>
          <a:ext cx="10544762" cy="42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417" tIns="45417" rIns="45417" bIns="45417" numCol="1" spcCol="1270" anchor="ctr" anchorCtr="0">
          <a:noAutofit/>
        </a:bodyPr>
        <a:lstStyle/>
        <a:p>
          <a:pPr marL="0" lvl="0" indent="0" algn="l" defTabSz="622300">
            <a:lnSpc>
              <a:spcPct val="90000"/>
            </a:lnSpc>
            <a:spcBef>
              <a:spcPct val="0"/>
            </a:spcBef>
            <a:spcAft>
              <a:spcPct val="35000"/>
            </a:spcAft>
            <a:buNone/>
          </a:pPr>
          <a:r>
            <a:rPr lang="es-MX" sz="1400" kern="1200"/>
            <a:t>Dependencias externas: El repositorio puede depender de bibliotecas y servicios externos que están fuera del control directo de los desarrolladores.</a:t>
          </a:r>
          <a:endParaRPr lang="en-US" sz="1400" kern="1200"/>
        </a:p>
      </dsp:txBody>
      <dsp:txXfrm>
        <a:off x="480860" y="3757532"/>
        <a:ext cx="10544762" cy="4291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28EE6-34A8-4D16-BAC1-BFCC817EAEA6}">
      <dsp:nvSpPr>
        <dsp:cNvPr id="0" name=""/>
        <dsp:cNvSpPr/>
      </dsp:nvSpPr>
      <dsp:spPr>
        <a:xfrm>
          <a:off x="0" y="104812"/>
          <a:ext cx="10632062"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1" kern="1200" dirty="0">
              <a:solidFill>
                <a:schemeClr val="tx1"/>
              </a:solidFill>
            </a:rPr>
            <a:t>Bibliografía</a:t>
          </a:r>
          <a:endParaRPr lang="en-US" sz="1500" kern="1200" dirty="0">
            <a:solidFill>
              <a:schemeClr val="tx1"/>
            </a:solidFill>
          </a:endParaRPr>
        </a:p>
      </dsp:txBody>
      <dsp:txXfrm>
        <a:off x="26625" y="131437"/>
        <a:ext cx="10578812" cy="492171"/>
      </dsp:txXfrm>
    </dsp:sp>
    <dsp:sp modelId="{42F2B60E-F0DC-4F2C-A413-6F1B644D3C32}">
      <dsp:nvSpPr>
        <dsp:cNvPr id="0" name=""/>
        <dsp:cNvSpPr/>
      </dsp:nvSpPr>
      <dsp:spPr>
        <a:xfrm>
          <a:off x="0" y="703968"/>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Gamma, E., Helm, R., Johnson, R., &amp; Vlissides, J. (1994). Design Patterns: Elements of Reusable Object-Oriented Software. Addison-Wesley Professional.</a:t>
          </a:r>
          <a:endParaRPr lang="en-US" sz="1500" kern="1200"/>
        </a:p>
      </dsp:txBody>
      <dsp:txXfrm>
        <a:off x="26625" y="730593"/>
        <a:ext cx="11009023" cy="492171"/>
      </dsp:txXfrm>
    </dsp:sp>
    <dsp:sp modelId="{C4767318-EEF0-438D-B890-68A4CE96195B}">
      <dsp:nvSpPr>
        <dsp:cNvPr id="0" name=""/>
        <dsp:cNvSpPr/>
      </dsp:nvSpPr>
      <dsp:spPr>
        <a:xfrm>
          <a:off x="0" y="1292589"/>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Fowler, M. (2002). Patterns of Enterprise Application Architecture. Addison-Wesley Professional.</a:t>
          </a:r>
          <a:endParaRPr lang="en-US" sz="1500" kern="1200"/>
        </a:p>
      </dsp:txBody>
      <dsp:txXfrm>
        <a:off x="26625" y="1319214"/>
        <a:ext cx="11009023" cy="492171"/>
      </dsp:txXfrm>
    </dsp:sp>
    <dsp:sp modelId="{31C11C57-C893-4787-9CFC-B3C7766DD88D}">
      <dsp:nvSpPr>
        <dsp:cNvPr id="0" name=""/>
        <dsp:cNvSpPr/>
      </dsp:nvSpPr>
      <dsp:spPr>
        <a:xfrm>
          <a:off x="0" y="1881210"/>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Hunt, A., &amp; Thomas, D. (1999). The Pragmatic Programmer: From Journeyman to Master. Addison-Wesley Professional.</a:t>
          </a:r>
          <a:endParaRPr lang="en-US" sz="1500" kern="1200"/>
        </a:p>
      </dsp:txBody>
      <dsp:txXfrm>
        <a:off x="26625" y="1907835"/>
        <a:ext cx="11009023" cy="492171"/>
      </dsp:txXfrm>
    </dsp:sp>
    <dsp:sp modelId="{98360D2F-1330-42EA-AD5D-6141647CF7E2}">
      <dsp:nvSpPr>
        <dsp:cNvPr id="0" name=""/>
        <dsp:cNvSpPr/>
      </dsp:nvSpPr>
      <dsp:spPr>
        <a:xfrm>
          <a:off x="55" y="2490900"/>
          <a:ext cx="9382467"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1" kern="1200" dirty="0">
              <a:solidFill>
                <a:schemeClr val="tx1"/>
              </a:solidFill>
            </a:rPr>
            <a:t>Recursos en Línea</a:t>
          </a:r>
          <a:endParaRPr lang="en-US" sz="1500" kern="1200" dirty="0">
            <a:solidFill>
              <a:schemeClr val="tx1"/>
            </a:solidFill>
          </a:endParaRPr>
        </a:p>
      </dsp:txBody>
      <dsp:txXfrm>
        <a:off x="26680" y="2517525"/>
        <a:ext cx="9329217" cy="492171"/>
      </dsp:txXfrm>
    </dsp:sp>
    <dsp:sp modelId="{50B190A5-8606-4653-B3B1-880FF6F08FE5}">
      <dsp:nvSpPr>
        <dsp:cNvPr id="0" name=""/>
        <dsp:cNvSpPr/>
      </dsp:nvSpPr>
      <dsp:spPr>
        <a:xfrm>
          <a:off x="0" y="3058452"/>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Documentación oficial de GitHub: https://docs.github.com</a:t>
          </a:r>
          <a:endParaRPr lang="en-US" sz="1500" kern="1200"/>
        </a:p>
      </dsp:txBody>
      <dsp:txXfrm>
        <a:off x="26625" y="3085077"/>
        <a:ext cx="11009023" cy="492171"/>
      </dsp:txXfrm>
    </dsp:sp>
    <dsp:sp modelId="{46358910-90CD-48F1-9795-DD3C1BB11647}">
      <dsp:nvSpPr>
        <dsp:cNvPr id="0" name=""/>
        <dsp:cNvSpPr/>
      </dsp:nvSpPr>
      <dsp:spPr>
        <a:xfrm>
          <a:off x="0" y="3647073"/>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Documentación oficial de Docker: https://docs.docker.com</a:t>
          </a:r>
          <a:endParaRPr lang="en-US" sz="1500" kern="1200"/>
        </a:p>
      </dsp:txBody>
      <dsp:txXfrm>
        <a:off x="26625" y="3673698"/>
        <a:ext cx="11009023" cy="492171"/>
      </dsp:txXfrm>
    </dsp:sp>
    <dsp:sp modelId="{A9DF4837-3854-4DFF-A30E-02D6F830FBFD}">
      <dsp:nvSpPr>
        <dsp:cNvPr id="0" name=""/>
        <dsp:cNvSpPr/>
      </dsp:nvSpPr>
      <dsp:spPr>
        <a:xfrm>
          <a:off x="0" y="4235694"/>
          <a:ext cx="11062273" cy="5454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Documentación oficial de OpenSSL: https://www.openssl.org/docs/</a:t>
          </a:r>
          <a:endParaRPr lang="en-US" sz="1500" kern="1200"/>
        </a:p>
      </dsp:txBody>
      <dsp:txXfrm>
        <a:off x="26625" y="4262319"/>
        <a:ext cx="11009023" cy="4921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A719A-3AD5-4C84-B8D5-C7F768E328AD}">
      <dsp:nvSpPr>
        <dsp:cNvPr id="0" name=""/>
        <dsp:cNvSpPr/>
      </dsp:nvSpPr>
      <dsp:spPr>
        <a:xfrm>
          <a:off x="0" y="2705"/>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D2FEE2-6D3A-4F88-8907-AC9CC0508D71}">
      <dsp:nvSpPr>
        <dsp:cNvPr id="0" name=""/>
        <dsp:cNvSpPr/>
      </dsp:nvSpPr>
      <dsp:spPr>
        <a:xfrm>
          <a:off x="0" y="2705"/>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t>Tutoriales y Guías :</a:t>
          </a:r>
          <a:endParaRPr lang="en-US" sz="1800" b="1" kern="1200" dirty="0"/>
        </a:p>
      </dsp:txBody>
      <dsp:txXfrm>
        <a:off x="0" y="2705"/>
        <a:ext cx="11150764" cy="461271"/>
      </dsp:txXfrm>
    </dsp:sp>
    <dsp:sp modelId="{8C0AE860-441D-4AFA-AE8A-36557D52F06C}">
      <dsp:nvSpPr>
        <dsp:cNvPr id="0" name=""/>
        <dsp:cNvSpPr/>
      </dsp:nvSpPr>
      <dsp:spPr>
        <a:xfrm>
          <a:off x="0" y="463977"/>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9E3EEB-8382-4FBA-8378-D25D1B12D5FF}">
      <dsp:nvSpPr>
        <dsp:cNvPr id="0" name=""/>
        <dsp:cNvSpPr/>
      </dsp:nvSpPr>
      <dsp:spPr>
        <a:xfrm>
          <a:off x="0" y="463977"/>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"Getting Started with Git and GitHub" - GitHub Guides: https://guides.github.com/activities/hello-world/</a:t>
          </a:r>
          <a:endParaRPr lang="en-US" sz="1400" kern="1200"/>
        </a:p>
      </dsp:txBody>
      <dsp:txXfrm>
        <a:off x="0" y="463977"/>
        <a:ext cx="11150764" cy="461271"/>
      </dsp:txXfrm>
    </dsp:sp>
    <dsp:sp modelId="{46DEA906-4AAC-4E49-AECC-1E280C77C145}">
      <dsp:nvSpPr>
        <dsp:cNvPr id="0" name=""/>
        <dsp:cNvSpPr/>
      </dsp:nvSpPr>
      <dsp:spPr>
        <a:xfrm>
          <a:off x="0" y="925249"/>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692F8F-C16C-4260-9B43-1297BA004BA0}">
      <dsp:nvSpPr>
        <dsp:cNvPr id="0" name=""/>
        <dsp:cNvSpPr/>
      </dsp:nvSpPr>
      <dsp:spPr>
        <a:xfrm>
          <a:off x="0" y="925249"/>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"Docker Tutorial for Beginners" - Docker Documentation: https://docs.docker.com/get-started/</a:t>
          </a:r>
          <a:endParaRPr lang="en-US" sz="1400" kern="1200"/>
        </a:p>
      </dsp:txBody>
      <dsp:txXfrm>
        <a:off x="0" y="925249"/>
        <a:ext cx="11150764" cy="461271"/>
      </dsp:txXfrm>
    </dsp:sp>
    <dsp:sp modelId="{2D50CF69-DAC5-4254-B3D4-9C8F58E390A7}">
      <dsp:nvSpPr>
        <dsp:cNvPr id="0" name=""/>
        <dsp:cNvSpPr/>
      </dsp:nvSpPr>
      <dsp:spPr>
        <a:xfrm>
          <a:off x="0" y="1386521"/>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B3DCD9-6BDC-4A2E-8338-280891626A88}">
      <dsp:nvSpPr>
        <dsp:cNvPr id="0" name=""/>
        <dsp:cNvSpPr/>
      </dsp:nvSpPr>
      <dsp:spPr>
        <a:xfrm>
          <a:off x="0" y="1386521"/>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"OpenSSL Cookbook" - OpenSSL Wiki: https://wiki.openssl.org/index.php/Cookbook</a:t>
          </a:r>
          <a:endParaRPr lang="en-US" sz="1400" kern="1200"/>
        </a:p>
      </dsp:txBody>
      <dsp:txXfrm>
        <a:off x="0" y="1386521"/>
        <a:ext cx="11150764" cy="461271"/>
      </dsp:txXfrm>
    </dsp:sp>
    <dsp:sp modelId="{7DC5747D-D9B3-41A0-A2AD-AE8E6438AC92}">
      <dsp:nvSpPr>
        <dsp:cNvPr id="0" name=""/>
        <dsp:cNvSpPr/>
      </dsp:nvSpPr>
      <dsp:spPr>
        <a:xfrm>
          <a:off x="0" y="1847793"/>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219F5-080D-4B36-983C-5698DE0D8B2B}">
      <dsp:nvSpPr>
        <dsp:cNvPr id="0" name=""/>
        <dsp:cNvSpPr/>
      </dsp:nvSpPr>
      <dsp:spPr>
        <a:xfrm>
          <a:off x="0" y="1847793"/>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t>Foros y Comunidades :</a:t>
          </a:r>
          <a:endParaRPr lang="en-US" sz="1800" b="1" kern="1200" dirty="0"/>
        </a:p>
      </dsp:txBody>
      <dsp:txXfrm>
        <a:off x="0" y="1847793"/>
        <a:ext cx="11150764" cy="461271"/>
      </dsp:txXfrm>
    </dsp:sp>
    <dsp:sp modelId="{5F518CDC-13DB-4E91-A503-6B1E9FCAC57C}">
      <dsp:nvSpPr>
        <dsp:cNvPr id="0" name=""/>
        <dsp:cNvSpPr/>
      </dsp:nvSpPr>
      <dsp:spPr>
        <a:xfrm>
          <a:off x="0" y="2309065"/>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AAB07D-A66D-4BAA-8649-76D546BD98AC}">
      <dsp:nvSpPr>
        <dsp:cNvPr id="0" name=""/>
        <dsp:cNvSpPr/>
      </dsp:nvSpPr>
      <dsp:spPr>
        <a:xfrm>
          <a:off x="0" y="2309065"/>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Stack Overflow: https://stackoverflow.com</a:t>
          </a:r>
          <a:endParaRPr lang="en-US" sz="1400" kern="1200"/>
        </a:p>
      </dsp:txBody>
      <dsp:txXfrm>
        <a:off x="0" y="2309065"/>
        <a:ext cx="11150764" cy="461271"/>
      </dsp:txXfrm>
    </dsp:sp>
    <dsp:sp modelId="{7565CA78-0689-449A-9998-2FBE48420A70}">
      <dsp:nvSpPr>
        <dsp:cNvPr id="0" name=""/>
        <dsp:cNvSpPr/>
      </dsp:nvSpPr>
      <dsp:spPr>
        <a:xfrm>
          <a:off x="0" y="2770337"/>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23A5FC-1D6F-45D3-8D9A-F0BE9CE33B6C}">
      <dsp:nvSpPr>
        <dsp:cNvPr id="0" name=""/>
        <dsp:cNvSpPr/>
      </dsp:nvSpPr>
      <dsp:spPr>
        <a:xfrm>
          <a:off x="0" y="2770337"/>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GitHub Community Forum: https://github.community</a:t>
          </a:r>
          <a:endParaRPr lang="en-US" sz="1400" kern="1200"/>
        </a:p>
      </dsp:txBody>
      <dsp:txXfrm>
        <a:off x="0" y="2770337"/>
        <a:ext cx="11150764" cy="461271"/>
      </dsp:txXfrm>
    </dsp:sp>
    <dsp:sp modelId="{EB756017-4282-4944-ADDC-3067EACB7E93}">
      <dsp:nvSpPr>
        <dsp:cNvPr id="0" name=""/>
        <dsp:cNvSpPr/>
      </dsp:nvSpPr>
      <dsp:spPr>
        <a:xfrm>
          <a:off x="0" y="3231608"/>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1E647E-FC0D-4511-95D8-6FE1DC07CBB3}">
      <dsp:nvSpPr>
        <dsp:cNvPr id="0" name=""/>
        <dsp:cNvSpPr/>
      </dsp:nvSpPr>
      <dsp:spPr>
        <a:xfrm>
          <a:off x="0" y="3231608"/>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Docker Community Forums: https://forums.docker.com</a:t>
          </a:r>
          <a:endParaRPr lang="en-US" sz="1400" kern="1200"/>
        </a:p>
      </dsp:txBody>
      <dsp:txXfrm>
        <a:off x="0" y="3231608"/>
        <a:ext cx="11150764" cy="461271"/>
      </dsp:txXfrm>
    </dsp:sp>
    <dsp:sp modelId="{59D8C9F4-E8CD-4904-9FE8-D5A2364B8FCF}">
      <dsp:nvSpPr>
        <dsp:cNvPr id="0" name=""/>
        <dsp:cNvSpPr/>
      </dsp:nvSpPr>
      <dsp:spPr>
        <a:xfrm>
          <a:off x="0" y="3692880"/>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A33674-3A91-4366-9012-D11CF33279EF}">
      <dsp:nvSpPr>
        <dsp:cNvPr id="0" name=""/>
        <dsp:cNvSpPr/>
      </dsp:nvSpPr>
      <dsp:spPr>
        <a:xfrm>
          <a:off x="0" y="3692880"/>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t>Artículos de Interés :</a:t>
          </a:r>
          <a:endParaRPr lang="en-US" sz="1800" b="1" kern="1200" dirty="0"/>
        </a:p>
      </dsp:txBody>
      <dsp:txXfrm>
        <a:off x="0" y="3692880"/>
        <a:ext cx="11150764" cy="461271"/>
      </dsp:txXfrm>
    </dsp:sp>
    <dsp:sp modelId="{1B6D4AA1-9FC4-4C54-8E9A-FED023191A03}">
      <dsp:nvSpPr>
        <dsp:cNvPr id="0" name=""/>
        <dsp:cNvSpPr/>
      </dsp:nvSpPr>
      <dsp:spPr>
        <a:xfrm>
          <a:off x="0" y="4154152"/>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87ED22-6EEA-4AB9-B60D-DBEE4EC991A0}">
      <dsp:nvSpPr>
        <dsp:cNvPr id="0" name=""/>
        <dsp:cNvSpPr/>
      </dsp:nvSpPr>
      <dsp:spPr>
        <a:xfrm>
          <a:off x="0" y="4154152"/>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"Best Practices for API Key Management" - Nordic APIs: https://nordicapis.com/best-practices-api-key-management/</a:t>
          </a:r>
          <a:endParaRPr lang="en-US" sz="1400" kern="1200"/>
        </a:p>
      </dsp:txBody>
      <dsp:txXfrm>
        <a:off x="0" y="4154152"/>
        <a:ext cx="11150764" cy="461271"/>
      </dsp:txXfrm>
    </dsp:sp>
    <dsp:sp modelId="{99C8181E-C741-493E-AB49-427D58D2BAED}">
      <dsp:nvSpPr>
        <dsp:cNvPr id="0" name=""/>
        <dsp:cNvSpPr/>
      </dsp:nvSpPr>
      <dsp:spPr>
        <a:xfrm>
          <a:off x="0" y="4615424"/>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E6C6FF-930A-4760-A3CE-481A1E11D763}">
      <dsp:nvSpPr>
        <dsp:cNvPr id="0" name=""/>
        <dsp:cNvSpPr/>
      </dsp:nvSpPr>
      <dsp:spPr>
        <a:xfrm>
          <a:off x="0" y="4615424"/>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"Securing API Keys in a Client-side JavaScript App" - Auth0 Blog: https://auth0.com/blog/securing-api-keys-in-a-client-side-javascript-app/</a:t>
          </a:r>
          <a:endParaRPr lang="en-US" sz="1400" kern="1200"/>
        </a:p>
      </dsp:txBody>
      <dsp:txXfrm>
        <a:off x="0" y="4615424"/>
        <a:ext cx="11150764" cy="461271"/>
      </dsp:txXfrm>
    </dsp:sp>
    <dsp:sp modelId="{29A33C87-0093-4E9C-9273-73B39B1BEEBC}">
      <dsp:nvSpPr>
        <dsp:cNvPr id="0" name=""/>
        <dsp:cNvSpPr/>
      </dsp:nvSpPr>
      <dsp:spPr>
        <a:xfrm>
          <a:off x="0" y="5076696"/>
          <a:ext cx="1115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A510B-A2C4-4344-8D80-D2E9BE08253A}">
      <dsp:nvSpPr>
        <dsp:cNvPr id="0" name=""/>
        <dsp:cNvSpPr/>
      </dsp:nvSpPr>
      <dsp:spPr>
        <a:xfrm>
          <a:off x="0" y="5076696"/>
          <a:ext cx="11150764" cy="461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MX" sz="1400" kern="1200"/>
            <a:t>"The Importance of Secure API Key Management" - Akamai Blog: https://blogs.akamai.com/sitr/2019/07/the-importance-of-secure-api-key-management.html</a:t>
          </a:r>
          <a:endParaRPr lang="en-US" sz="1400" kern="1200"/>
        </a:p>
      </dsp:txBody>
      <dsp:txXfrm>
        <a:off x="0" y="5076696"/>
        <a:ext cx="11150764" cy="4612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B62E4-96FE-44B9-8B17-3F637E9625FE}">
      <dsp:nvSpPr>
        <dsp:cNvPr id="0" name=""/>
        <dsp:cNvSpPr/>
      </dsp:nvSpPr>
      <dsp:spPr>
        <a:xfrm>
          <a:off x="3090" y="1035691"/>
          <a:ext cx="1928625" cy="21178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s-MX" sz="1100" kern="1200"/>
            <a:t>Generación de Claves de API Seguras: Permite a los usuarios crear claves de API de forma segura utilizando algoritmos de cifrado robustos, mejorando así la seguridad de los sistemas que las utilizan.</a:t>
          </a:r>
          <a:endParaRPr lang="en-US" sz="1100" kern="1200"/>
        </a:p>
      </dsp:txBody>
      <dsp:txXfrm>
        <a:off x="3090" y="1035691"/>
        <a:ext cx="1928625" cy="2117845"/>
      </dsp:txXfrm>
    </dsp:sp>
    <dsp:sp modelId="{4B44A6BC-8057-4D52-BBA0-E1003A05CBF4}">
      <dsp:nvSpPr>
        <dsp:cNvPr id="0" name=""/>
        <dsp:cNvSpPr/>
      </dsp:nvSpPr>
      <dsp:spPr>
        <a:xfrm>
          <a:off x="1960034" y="1973114"/>
          <a:ext cx="289293" cy="243000"/>
        </a:xfrm>
        <a:prstGeom prst="rightArrow">
          <a:avLst>
            <a:gd name="adj1" fmla="val 50000"/>
            <a:gd name="adj2" fmla="val 5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A5F8AE-3A32-4350-9698-E203BD2DC0BA}">
      <dsp:nvSpPr>
        <dsp:cNvPr id="0" name=""/>
        <dsp:cNvSpPr/>
      </dsp:nvSpPr>
      <dsp:spPr>
        <a:xfrm>
          <a:off x="2277646" y="1035691"/>
          <a:ext cx="1928625" cy="211784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s-MX" sz="1100" kern="1200"/>
            <a:t>Almacenamiento Seguro de Claves de API: Proporciona un sistema seguro para almacenar las claves de API generadas, garantizando que estén protegidas contra accesos no autorizados mediante métodos de cifrado avanzados.</a:t>
          </a:r>
          <a:endParaRPr lang="en-US" sz="1100" kern="1200"/>
        </a:p>
      </dsp:txBody>
      <dsp:txXfrm>
        <a:off x="2277646" y="1035691"/>
        <a:ext cx="1928625" cy="2117845"/>
      </dsp:txXfrm>
    </dsp:sp>
    <dsp:sp modelId="{B9ED8AA6-DE15-43B4-A1F3-255588196286}">
      <dsp:nvSpPr>
        <dsp:cNvPr id="0" name=""/>
        <dsp:cNvSpPr/>
      </dsp:nvSpPr>
      <dsp:spPr>
        <a:xfrm>
          <a:off x="4234589" y="1973114"/>
          <a:ext cx="289293" cy="243000"/>
        </a:xfrm>
        <a:prstGeom prst="rightArrow">
          <a:avLst>
            <a:gd name="adj1" fmla="val 50000"/>
            <a:gd name="adj2" fmla="val 5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E0C104-4BC7-4FA1-88D8-DF36237040EF}">
      <dsp:nvSpPr>
        <dsp:cNvPr id="0" name=""/>
        <dsp:cNvSpPr/>
      </dsp:nvSpPr>
      <dsp:spPr>
        <a:xfrm>
          <a:off x="4552201" y="1035691"/>
          <a:ext cx="1928625" cy="211784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s-MX" sz="1100" kern="1200"/>
            <a:t>Gestión Integral de Claves de API: Permite a los usuarios gestionar y administrar sus claves de API de manera completa, incluyendo funciones como la rotación periódica y la revocación de claves comprometidas, para mitigar los riesgos asociados con su uso.</a:t>
          </a:r>
          <a:endParaRPr lang="en-US" sz="1100" kern="1200"/>
        </a:p>
      </dsp:txBody>
      <dsp:txXfrm>
        <a:off x="4552201" y="1035691"/>
        <a:ext cx="1928625" cy="2117845"/>
      </dsp:txXfrm>
    </dsp:sp>
    <dsp:sp modelId="{DE1A8860-3F68-42E4-B1AC-16CD7160A88B}">
      <dsp:nvSpPr>
        <dsp:cNvPr id="0" name=""/>
        <dsp:cNvSpPr/>
      </dsp:nvSpPr>
      <dsp:spPr>
        <a:xfrm>
          <a:off x="6509145" y="1973114"/>
          <a:ext cx="289293"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4BCBE5-FC5C-4400-9F73-88545449D589}">
      <dsp:nvSpPr>
        <dsp:cNvPr id="0" name=""/>
        <dsp:cNvSpPr/>
      </dsp:nvSpPr>
      <dsp:spPr>
        <a:xfrm>
          <a:off x="6826757" y="1035691"/>
          <a:ext cx="1928625" cy="211784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s-MX" sz="1100" kern="1200"/>
            <a:t>Integración Sencilla con Sistemas Existentes: Facilita la integración del repositorio "ToolApiKeys" con sistemas existentes mediante APIs y bibliotecas compatibles, permitiendo a los usuarios aprovechar sus capacidades sin necesidad de realizar cambios significativos en sus sistemas actuales.</a:t>
          </a:r>
          <a:endParaRPr lang="en-US" sz="1100" kern="1200"/>
        </a:p>
      </dsp:txBody>
      <dsp:txXfrm>
        <a:off x="6826757" y="1035691"/>
        <a:ext cx="1928625" cy="2117845"/>
      </dsp:txXfrm>
    </dsp:sp>
    <dsp:sp modelId="{8F44D630-26A7-4A92-9C4B-01C1023A828A}">
      <dsp:nvSpPr>
        <dsp:cNvPr id="0" name=""/>
        <dsp:cNvSpPr/>
      </dsp:nvSpPr>
      <dsp:spPr>
        <a:xfrm>
          <a:off x="8783701" y="1973114"/>
          <a:ext cx="289293" cy="243000"/>
        </a:xfrm>
        <a:prstGeom prst="rightArrow">
          <a:avLst>
            <a:gd name="adj1" fmla="val 50000"/>
            <a:gd name="adj2" fmla="val 5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224778-AE52-419B-8D32-9A9A83CADF33}">
      <dsp:nvSpPr>
        <dsp:cNvPr id="0" name=""/>
        <dsp:cNvSpPr/>
      </dsp:nvSpPr>
      <dsp:spPr>
        <a:xfrm>
          <a:off x="9101313" y="1035691"/>
          <a:ext cx="1928625" cy="211784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s-MX" sz="1100" kern="1200"/>
            <a:t>Seguridad Avanzada: Implementa medidas de seguridad avanzadas, como la encriptación de datos sensibles y el control de acceso basado en roles, para proteger la información confidencial relacionada con las claves de API y garantizar que solo los usuarios autorizados puedan acceder y gestionarlas.</a:t>
          </a:r>
          <a:endParaRPr lang="en-US" sz="1100" kern="1200"/>
        </a:p>
      </dsp:txBody>
      <dsp:txXfrm>
        <a:off x="9101313" y="1035691"/>
        <a:ext cx="1928625" cy="21178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4CF77-B3BD-44F9-980C-46484A63C366}">
      <dsp:nvSpPr>
        <dsp:cNvPr id="0" name=""/>
        <dsp:cNvSpPr/>
      </dsp:nvSpPr>
      <dsp:spPr>
        <a:xfrm>
          <a:off x="0" y="0"/>
          <a:ext cx="1103302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8CCD8-63DF-4A8B-AFCE-AB205DFCFBB9}">
      <dsp:nvSpPr>
        <dsp:cNvPr id="0" name=""/>
        <dsp:cNvSpPr/>
      </dsp:nvSpPr>
      <dsp:spPr>
        <a:xfrm>
          <a:off x="0" y="0"/>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MX" sz="1600" b="1" kern="1200" dirty="0"/>
            <a:t>Características:</a:t>
          </a:r>
          <a:endParaRPr lang="en-US" sz="1600" b="1" kern="1200" dirty="0"/>
        </a:p>
      </dsp:txBody>
      <dsp:txXfrm>
        <a:off x="0" y="0"/>
        <a:ext cx="11033029" cy="261826"/>
      </dsp:txXfrm>
    </dsp:sp>
    <dsp:sp modelId="{E66DB9D5-ED7F-4347-BE7B-61E0BE3ECEA9}">
      <dsp:nvSpPr>
        <dsp:cNvPr id="0" name=""/>
        <dsp:cNvSpPr/>
      </dsp:nvSpPr>
      <dsp:spPr>
        <a:xfrm>
          <a:off x="0" y="261826"/>
          <a:ext cx="11033029" cy="0"/>
        </a:xfrm>
        <a:prstGeom prst="line">
          <a:avLst/>
        </a:prstGeom>
        <a:solidFill>
          <a:schemeClr val="accent5">
            <a:hueOff val="-1348557"/>
            <a:satOff val="0"/>
            <a:lumOff val="2078"/>
            <a:alphaOff val="0"/>
          </a:schemeClr>
        </a:solidFill>
        <a:ln w="12700" cap="flat" cmpd="sng" algn="ctr">
          <a:solidFill>
            <a:schemeClr val="accent5">
              <a:hueOff val="-1348557"/>
              <a:satOff val="0"/>
              <a:lumOff val="2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209059-98BF-4660-9484-21C7BCE43CCE}">
      <dsp:nvSpPr>
        <dsp:cNvPr id="0" name=""/>
        <dsp:cNvSpPr/>
      </dsp:nvSpPr>
      <dsp:spPr>
        <a:xfrm>
          <a:off x="0" y="261826"/>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Tienen un alto nivel de conocimiento en seguridad informática y gestión de riesgos.</a:t>
          </a:r>
          <a:endParaRPr lang="en-US" sz="1300" kern="1200"/>
        </a:p>
      </dsp:txBody>
      <dsp:txXfrm>
        <a:off x="0" y="261826"/>
        <a:ext cx="11033029" cy="261826"/>
      </dsp:txXfrm>
    </dsp:sp>
    <dsp:sp modelId="{F942B73B-24FC-47EB-8DE7-DDAAA996E708}">
      <dsp:nvSpPr>
        <dsp:cNvPr id="0" name=""/>
        <dsp:cNvSpPr/>
      </dsp:nvSpPr>
      <dsp:spPr>
        <a:xfrm>
          <a:off x="0" y="523653"/>
          <a:ext cx="11033029" cy="0"/>
        </a:xfrm>
        <a:prstGeom prst="line">
          <a:avLst/>
        </a:prstGeom>
        <a:solidFill>
          <a:schemeClr val="accent5">
            <a:hueOff val="-2697113"/>
            <a:satOff val="0"/>
            <a:lumOff val="4157"/>
            <a:alphaOff val="0"/>
          </a:schemeClr>
        </a:solidFill>
        <a:ln w="12700" cap="flat" cmpd="sng" algn="ctr">
          <a:solidFill>
            <a:schemeClr val="accent5">
              <a:hueOff val="-2697113"/>
              <a:satOff val="0"/>
              <a:lumOff val="4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7D3AF-3D85-41E3-AFAB-85BB9B9A3A68}">
      <dsp:nvSpPr>
        <dsp:cNvPr id="0" name=""/>
        <dsp:cNvSpPr/>
      </dsp:nvSpPr>
      <dsp:spPr>
        <a:xfrm>
          <a:off x="0" y="523653"/>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dirty="0"/>
            <a:t>Priorizan la protección de datos sensibles y la mitigación de riesgos de seguridad.</a:t>
          </a:r>
          <a:endParaRPr lang="en-US" sz="1300" kern="1200" dirty="0"/>
        </a:p>
      </dsp:txBody>
      <dsp:txXfrm>
        <a:off x="0" y="523653"/>
        <a:ext cx="11033029" cy="261826"/>
      </dsp:txXfrm>
    </dsp:sp>
    <dsp:sp modelId="{F74A3291-00FD-4797-A917-A89B63140630}">
      <dsp:nvSpPr>
        <dsp:cNvPr id="0" name=""/>
        <dsp:cNvSpPr/>
      </dsp:nvSpPr>
      <dsp:spPr>
        <a:xfrm>
          <a:off x="0" y="785480"/>
          <a:ext cx="11033029" cy="0"/>
        </a:xfrm>
        <a:prstGeom prst="line">
          <a:avLst/>
        </a:prstGeom>
        <a:solidFill>
          <a:schemeClr val="accent5">
            <a:hueOff val="-4045670"/>
            <a:satOff val="0"/>
            <a:lumOff val="6235"/>
            <a:alphaOff val="0"/>
          </a:schemeClr>
        </a:solidFill>
        <a:ln w="12700" cap="flat" cmpd="sng" algn="ctr">
          <a:solidFill>
            <a:schemeClr val="accent5">
              <a:hueOff val="-4045670"/>
              <a:satOff val="0"/>
              <a:lumOff val="62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7E32D0-98F6-4CFB-93AD-5F7E722CD509}">
      <dsp:nvSpPr>
        <dsp:cNvPr id="0" name=""/>
        <dsp:cNvSpPr/>
      </dsp:nvSpPr>
      <dsp:spPr>
        <a:xfrm>
          <a:off x="0" y="785480"/>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Buscan herramientas y soluciones que fortalezcan la seguridad de los sistemas.</a:t>
          </a:r>
          <a:endParaRPr lang="en-US" sz="1300" kern="1200"/>
        </a:p>
      </dsp:txBody>
      <dsp:txXfrm>
        <a:off x="0" y="785480"/>
        <a:ext cx="11033029" cy="261826"/>
      </dsp:txXfrm>
    </dsp:sp>
    <dsp:sp modelId="{692D6359-8BF0-46D9-9E56-8A2E664878FF}">
      <dsp:nvSpPr>
        <dsp:cNvPr id="0" name=""/>
        <dsp:cNvSpPr/>
      </dsp:nvSpPr>
      <dsp:spPr>
        <a:xfrm>
          <a:off x="0" y="1047307"/>
          <a:ext cx="11033029" cy="0"/>
        </a:xfrm>
        <a:prstGeom prst="line">
          <a:avLst/>
        </a:prstGeom>
        <a:solidFill>
          <a:schemeClr val="accent5">
            <a:hueOff val="-5394226"/>
            <a:satOff val="0"/>
            <a:lumOff val="8314"/>
            <a:alphaOff val="0"/>
          </a:schemeClr>
        </a:solidFill>
        <a:ln w="12700" cap="flat" cmpd="sng" algn="ctr">
          <a:solidFill>
            <a:schemeClr val="accent5">
              <a:hueOff val="-5394226"/>
              <a:satOff val="0"/>
              <a:lumOff val="8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147A95-6FEA-4A3E-850A-7B3EB7786B62}">
      <dsp:nvSpPr>
        <dsp:cNvPr id="0" name=""/>
        <dsp:cNvSpPr/>
      </dsp:nvSpPr>
      <dsp:spPr>
        <a:xfrm>
          <a:off x="0" y="1047307"/>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MX" sz="1600" b="1" kern="1200" dirty="0"/>
            <a:t>Objetivos:</a:t>
          </a:r>
          <a:endParaRPr lang="en-US" sz="1600" b="1" kern="1200" dirty="0"/>
        </a:p>
      </dsp:txBody>
      <dsp:txXfrm>
        <a:off x="0" y="1047307"/>
        <a:ext cx="11033029" cy="261826"/>
      </dsp:txXfrm>
    </dsp:sp>
    <dsp:sp modelId="{BFBE283F-B335-438C-B2EA-7EB10542220F}">
      <dsp:nvSpPr>
        <dsp:cNvPr id="0" name=""/>
        <dsp:cNvSpPr/>
      </dsp:nvSpPr>
      <dsp:spPr>
        <a:xfrm>
          <a:off x="0" y="1309134"/>
          <a:ext cx="11033029" cy="0"/>
        </a:xfrm>
        <a:prstGeom prst="line">
          <a:avLst/>
        </a:prstGeom>
        <a:solidFill>
          <a:schemeClr val="accent5">
            <a:hueOff val="-6742783"/>
            <a:satOff val="0"/>
            <a:lumOff val="10392"/>
            <a:alphaOff val="0"/>
          </a:schemeClr>
        </a:solidFill>
        <a:ln w="12700" cap="flat" cmpd="sng" algn="ctr">
          <a:solidFill>
            <a:schemeClr val="accent5">
              <a:hueOff val="-6742783"/>
              <a:satOff val="0"/>
              <a:lumOff val="10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AFA01C-8181-4823-9A6A-CC7A193E5DF7}">
      <dsp:nvSpPr>
        <dsp:cNvPr id="0" name=""/>
        <dsp:cNvSpPr/>
      </dsp:nvSpPr>
      <dsp:spPr>
        <a:xfrm>
          <a:off x="0" y="1309134"/>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Mejorar la seguridad de los sistemas mediante la implementación de medidas de protección de claves de API.</a:t>
          </a:r>
          <a:endParaRPr lang="en-US" sz="1300" kern="1200"/>
        </a:p>
      </dsp:txBody>
      <dsp:txXfrm>
        <a:off x="0" y="1309134"/>
        <a:ext cx="11033029" cy="261826"/>
      </dsp:txXfrm>
    </dsp:sp>
    <dsp:sp modelId="{6A3D8687-86F1-4B7E-97CB-6B432D4DB845}">
      <dsp:nvSpPr>
        <dsp:cNvPr id="0" name=""/>
        <dsp:cNvSpPr/>
      </dsp:nvSpPr>
      <dsp:spPr>
        <a:xfrm>
          <a:off x="0" y="1570960"/>
          <a:ext cx="11033029" cy="0"/>
        </a:xfrm>
        <a:prstGeom prst="line">
          <a:avLst/>
        </a:prstGeom>
        <a:solidFill>
          <a:schemeClr val="accent5">
            <a:hueOff val="-8091339"/>
            <a:satOff val="0"/>
            <a:lumOff val="12471"/>
            <a:alphaOff val="0"/>
          </a:schemeClr>
        </a:solidFill>
        <a:ln w="12700" cap="flat" cmpd="sng" algn="ctr">
          <a:solidFill>
            <a:schemeClr val="accent5">
              <a:hueOff val="-8091339"/>
              <a:satOff val="0"/>
              <a:lumOff val="12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CFD2F2-985D-4B66-98A5-BC19C9AD79E5}">
      <dsp:nvSpPr>
        <dsp:cNvPr id="0" name=""/>
        <dsp:cNvSpPr/>
      </dsp:nvSpPr>
      <dsp:spPr>
        <a:xfrm>
          <a:off x="0" y="1570960"/>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dirty="0"/>
            <a:t>Garantizar el cumplimiento de regulaciones y estándares de seguridad relevantes.</a:t>
          </a:r>
          <a:endParaRPr lang="en-US" sz="1300" kern="1200" dirty="0"/>
        </a:p>
      </dsp:txBody>
      <dsp:txXfrm>
        <a:off x="0" y="1570960"/>
        <a:ext cx="11033029" cy="261826"/>
      </dsp:txXfrm>
    </dsp:sp>
    <dsp:sp modelId="{E697A8E5-5EDF-4080-89B4-00E01127CD56}">
      <dsp:nvSpPr>
        <dsp:cNvPr id="0" name=""/>
        <dsp:cNvSpPr/>
      </dsp:nvSpPr>
      <dsp:spPr>
        <a:xfrm>
          <a:off x="0" y="1832787"/>
          <a:ext cx="11033029" cy="0"/>
        </a:xfrm>
        <a:prstGeom prst="line">
          <a:avLst/>
        </a:prstGeom>
        <a:solidFill>
          <a:schemeClr val="accent5">
            <a:hueOff val="-9439895"/>
            <a:satOff val="0"/>
            <a:lumOff val="14549"/>
            <a:alphaOff val="0"/>
          </a:schemeClr>
        </a:solidFill>
        <a:ln w="12700" cap="flat" cmpd="sng" algn="ctr">
          <a:solidFill>
            <a:schemeClr val="accent5">
              <a:hueOff val="-9439895"/>
              <a:satOff val="0"/>
              <a:lumOff val="145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CA18A-CDA0-46BF-B0A5-A81B00BF855D}">
      <dsp:nvSpPr>
        <dsp:cNvPr id="0" name=""/>
        <dsp:cNvSpPr/>
      </dsp:nvSpPr>
      <dsp:spPr>
        <a:xfrm>
          <a:off x="0" y="1832787"/>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Empresas y Organizaciones</a:t>
          </a:r>
          <a:endParaRPr lang="en-US" sz="1300" kern="1200"/>
        </a:p>
      </dsp:txBody>
      <dsp:txXfrm>
        <a:off x="0" y="1832787"/>
        <a:ext cx="11033029" cy="261826"/>
      </dsp:txXfrm>
    </dsp:sp>
    <dsp:sp modelId="{1B7123D7-926D-497E-8FB3-F26566A02F8D}">
      <dsp:nvSpPr>
        <dsp:cNvPr id="0" name=""/>
        <dsp:cNvSpPr/>
      </dsp:nvSpPr>
      <dsp:spPr>
        <a:xfrm>
          <a:off x="0" y="2094614"/>
          <a:ext cx="11033029" cy="0"/>
        </a:xfrm>
        <a:prstGeom prst="line">
          <a:avLst/>
        </a:prstGeom>
        <a:solidFill>
          <a:schemeClr val="accent5">
            <a:hueOff val="-10788452"/>
            <a:satOff val="0"/>
            <a:lumOff val="16628"/>
            <a:alphaOff val="0"/>
          </a:schemeClr>
        </a:solidFill>
        <a:ln w="12700" cap="flat" cmpd="sng" algn="ctr">
          <a:solidFill>
            <a:schemeClr val="accent5">
              <a:hueOff val="-10788452"/>
              <a:satOff val="0"/>
              <a:lumOff val="16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506016-F8F8-4AAE-8891-77CB4BBF7AA9}">
      <dsp:nvSpPr>
        <dsp:cNvPr id="0" name=""/>
        <dsp:cNvSpPr/>
      </dsp:nvSpPr>
      <dsp:spPr>
        <a:xfrm>
          <a:off x="0" y="2094614"/>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Descripción: Las empresas y organizaciones utilizan el producto "ToolApiKeys" para gestionar claves de API en sus aplicaciones y sistemas web.</a:t>
          </a:r>
          <a:endParaRPr lang="en-US" sz="1300" kern="1200"/>
        </a:p>
      </dsp:txBody>
      <dsp:txXfrm>
        <a:off x="0" y="2094614"/>
        <a:ext cx="11033029" cy="261826"/>
      </dsp:txXfrm>
    </dsp:sp>
    <dsp:sp modelId="{0141BCD7-DFA5-4441-9CEC-595C3189029E}">
      <dsp:nvSpPr>
        <dsp:cNvPr id="0" name=""/>
        <dsp:cNvSpPr/>
      </dsp:nvSpPr>
      <dsp:spPr>
        <a:xfrm>
          <a:off x="0" y="2356441"/>
          <a:ext cx="11033029" cy="0"/>
        </a:xfrm>
        <a:prstGeom prst="line">
          <a:avLst/>
        </a:prstGeom>
        <a:solidFill>
          <a:schemeClr val="accent5">
            <a:hueOff val="-12137010"/>
            <a:satOff val="0"/>
            <a:lumOff val="18706"/>
            <a:alphaOff val="0"/>
          </a:schemeClr>
        </a:solidFill>
        <a:ln w="12700" cap="flat" cmpd="sng" algn="ctr">
          <a:solidFill>
            <a:schemeClr val="accent5">
              <a:hueOff val="-12137010"/>
              <a:satOff val="0"/>
              <a:lumOff val="18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FEA14A-1DBD-4071-A476-89476983D0AE}">
      <dsp:nvSpPr>
        <dsp:cNvPr id="0" name=""/>
        <dsp:cNvSpPr/>
      </dsp:nvSpPr>
      <dsp:spPr>
        <a:xfrm>
          <a:off x="0" y="2356441"/>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MX" sz="1600" b="1" kern="1200" dirty="0"/>
            <a:t>Características:</a:t>
          </a:r>
          <a:endParaRPr lang="en-US" sz="1600" b="1" kern="1200" dirty="0"/>
        </a:p>
      </dsp:txBody>
      <dsp:txXfrm>
        <a:off x="0" y="2356441"/>
        <a:ext cx="11033029" cy="261826"/>
      </dsp:txXfrm>
    </dsp:sp>
    <dsp:sp modelId="{A83D0CD3-93F8-4525-82C4-356E99248F6B}">
      <dsp:nvSpPr>
        <dsp:cNvPr id="0" name=""/>
        <dsp:cNvSpPr/>
      </dsp:nvSpPr>
      <dsp:spPr>
        <a:xfrm>
          <a:off x="0" y="2618268"/>
          <a:ext cx="11033029" cy="0"/>
        </a:xfrm>
        <a:prstGeom prst="line">
          <a:avLst/>
        </a:prstGeom>
        <a:solidFill>
          <a:schemeClr val="accent5">
            <a:hueOff val="-13485566"/>
            <a:satOff val="0"/>
            <a:lumOff val="20785"/>
            <a:alphaOff val="0"/>
          </a:schemeClr>
        </a:solidFill>
        <a:ln w="12700" cap="flat" cmpd="sng" algn="ctr">
          <a:solidFill>
            <a:schemeClr val="accent5">
              <a:hueOff val="-13485566"/>
              <a:satOff val="0"/>
              <a:lumOff val="207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FAE9A-107E-4890-BDA5-179DBA908618}">
      <dsp:nvSpPr>
        <dsp:cNvPr id="0" name=""/>
        <dsp:cNvSpPr/>
      </dsp:nvSpPr>
      <dsp:spPr>
        <a:xfrm>
          <a:off x="0" y="2618268"/>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Tienen requisitos específicos de seguridad y gestión de datos.</a:t>
          </a:r>
          <a:endParaRPr lang="en-US" sz="1300" kern="1200"/>
        </a:p>
      </dsp:txBody>
      <dsp:txXfrm>
        <a:off x="0" y="2618268"/>
        <a:ext cx="11033029" cy="261826"/>
      </dsp:txXfrm>
    </dsp:sp>
    <dsp:sp modelId="{19214B95-D226-436E-B5CE-D697476CBD1A}">
      <dsp:nvSpPr>
        <dsp:cNvPr id="0" name=""/>
        <dsp:cNvSpPr/>
      </dsp:nvSpPr>
      <dsp:spPr>
        <a:xfrm>
          <a:off x="0" y="2880094"/>
          <a:ext cx="11033029" cy="0"/>
        </a:xfrm>
        <a:prstGeom prst="line">
          <a:avLst/>
        </a:prstGeom>
        <a:solidFill>
          <a:schemeClr val="accent5">
            <a:hueOff val="-14834122"/>
            <a:satOff val="0"/>
            <a:lumOff val="22863"/>
            <a:alphaOff val="0"/>
          </a:schemeClr>
        </a:solidFill>
        <a:ln w="12700" cap="flat" cmpd="sng" algn="ctr">
          <a:solidFill>
            <a:schemeClr val="accent5">
              <a:hueOff val="-14834122"/>
              <a:satOff val="0"/>
              <a:lumOff val="228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93545-06E4-4331-AB0C-5A4F05ED1711}">
      <dsp:nvSpPr>
        <dsp:cNvPr id="0" name=""/>
        <dsp:cNvSpPr/>
      </dsp:nvSpPr>
      <dsp:spPr>
        <a:xfrm>
          <a:off x="0" y="2880094"/>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Priorizan la eficiencia y la escalabilidad en la gestión de claves de API.</a:t>
          </a:r>
          <a:endParaRPr lang="en-US" sz="1300" kern="1200"/>
        </a:p>
      </dsp:txBody>
      <dsp:txXfrm>
        <a:off x="0" y="2880094"/>
        <a:ext cx="11033029" cy="261826"/>
      </dsp:txXfrm>
    </dsp:sp>
    <dsp:sp modelId="{A882519F-5BCE-498C-8241-1D28164F6D98}">
      <dsp:nvSpPr>
        <dsp:cNvPr id="0" name=""/>
        <dsp:cNvSpPr/>
      </dsp:nvSpPr>
      <dsp:spPr>
        <a:xfrm>
          <a:off x="0" y="3141921"/>
          <a:ext cx="11033029" cy="0"/>
        </a:xfrm>
        <a:prstGeom prst="line">
          <a:avLst/>
        </a:prstGeom>
        <a:solidFill>
          <a:schemeClr val="accent5">
            <a:hueOff val="-16182678"/>
            <a:satOff val="0"/>
            <a:lumOff val="24942"/>
            <a:alphaOff val="0"/>
          </a:schemeClr>
        </a:solidFill>
        <a:ln w="12700" cap="flat" cmpd="sng" algn="ctr">
          <a:solidFill>
            <a:schemeClr val="accent5">
              <a:hueOff val="-16182678"/>
              <a:satOff val="0"/>
              <a:lumOff val="249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A6E71-ACC6-46B9-A04E-013349A588AB}">
      <dsp:nvSpPr>
        <dsp:cNvPr id="0" name=""/>
        <dsp:cNvSpPr/>
      </dsp:nvSpPr>
      <dsp:spPr>
        <a:xfrm>
          <a:off x="0" y="3141921"/>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Buscan soluciones confiables y compatibles con sus sistemas existentes.</a:t>
          </a:r>
          <a:endParaRPr lang="en-US" sz="1300" kern="1200"/>
        </a:p>
      </dsp:txBody>
      <dsp:txXfrm>
        <a:off x="0" y="3141921"/>
        <a:ext cx="11033029" cy="261826"/>
      </dsp:txXfrm>
    </dsp:sp>
    <dsp:sp modelId="{5389AD4D-259C-4F5A-A1B0-6258119C2FAF}">
      <dsp:nvSpPr>
        <dsp:cNvPr id="0" name=""/>
        <dsp:cNvSpPr/>
      </dsp:nvSpPr>
      <dsp:spPr>
        <a:xfrm>
          <a:off x="0" y="3403748"/>
          <a:ext cx="11033029" cy="0"/>
        </a:xfrm>
        <a:prstGeom prst="line">
          <a:avLst/>
        </a:prstGeom>
        <a:solidFill>
          <a:schemeClr val="accent5">
            <a:hueOff val="-17531235"/>
            <a:satOff val="0"/>
            <a:lumOff val="27020"/>
            <a:alphaOff val="0"/>
          </a:schemeClr>
        </a:solidFill>
        <a:ln w="12700" cap="flat" cmpd="sng" algn="ctr">
          <a:solidFill>
            <a:schemeClr val="accent5">
              <a:hueOff val="-17531235"/>
              <a:satOff val="0"/>
              <a:lumOff val="2702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6A906C-9CC7-4650-BF54-793E395A9BC5}">
      <dsp:nvSpPr>
        <dsp:cNvPr id="0" name=""/>
        <dsp:cNvSpPr/>
      </dsp:nvSpPr>
      <dsp:spPr>
        <a:xfrm>
          <a:off x="0" y="3403748"/>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MX" sz="1600" b="1" kern="1200" dirty="0"/>
            <a:t>Objetivos:</a:t>
          </a:r>
          <a:endParaRPr lang="en-US" sz="1600" b="1" kern="1200" dirty="0"/>
        </a:p>
      </dsp:txBody>
      <dsp:txXfrm>
        <a:off x="0" y="3403748"/>
        <a:ext cx="11033029" cy="261826"/>
      </dsp:txXfrm>
    </dsp:sp>
    <dsp:sp modelId="{8630C973-1A17-48DA-831A-6F19F19A0070}">
      <dsp:nvSpPr>
        <dsp:cNvPr id="0" name=""/>
        <dsp:cNvSpPr/>
      </dsp:nvSpPr>
      <dsp:spPr>
        <a:xfrm>
          <a:off x="0" y="3665575"/>
          <a:ext cx="11033029" cy="0"/>
        </a:xfrm>
        <a:prstGeom prst="line">
          <a:avLst/>
        </a:prstGeom>
        <a:solidFill>
          <a:schemeClr val="accent5">
            <a:hueOff val="-18879791"/>
            <a:satOff val="0"/>
            <a:lumOff val="29099"/>
            <a:alphaOff val="0"/>
          </a:schemeClr>
        </a:solidFill>
        <a:ln w="12700" cap="flat" cmpd="sng" algn="ctr">
          <a:solidFill>
            <a:schemeClr val="accent5">
              <a:hueOff val="-18879791"/>
              <a:satOff val="0"/>
              <a:lumOff val="290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BB3E2F-93FB-44A0-B632-23F4ED2CA793}">
      <dsp:nvSpPr>
        <dsp:cNvPr id="0" name=""/>
        <dsp:cNvSpPr/>
      </dsp:nvSpPr>
      <dsp:spPr>
        <a:xfrm>
          <a:off x="0" y="3665575"/>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Mejorar la seguridad y la eficiencia en la gestión de claves de API.</a:t>
          </a:r>
          <a:endParaRPr lang="en-US" sz="1300" kern="1200"/>
        </a:p>
      </dsp:txBody>
      <dsp:txXfrm>
        <a:off x="0" y="3665575"/>
        <a:ext cx="11033029" cy="261826"/>
      </dsp:txXfrm>
    </dsp:sp>
    <dsp:sp modelId="{913B83BE-32DD-4F59-8D4E-1BA9E6AF7DDE}">
      <dsp:nvSpPr>
        <dsp:cNvPr id="0" name=""/>
        <dsp:cNvSpPr/>
      </dsp:nvSpPr>
      <dsp:spPr>
        <a:xfrm>
          <a:off x="0" y="3927402"/>
          <a:ext cx="11033029" cy="0"/>
        </a:xfrm>
        <a:prstGeom prst="line">
          <a:avLst/>
        </a:prstGeom>
        <a:solidFill>
          <a:schemeClr val="accent5">
            <a:hueOff val="-20228348"/>
            <a:satOff val="0"/>
            <a:lumOff val="31177"/>
            <a:alphaOff val="0"/>
          </a:schemeClr>
        </a:solidFill>
        <a:ln w="12700" cap="flat" cmpd="sng" algn="ctr">
          <a:solidFill>
            <a:schemeClr val="accent5">
              <a:hueOff val="-20228348"/>
              <a:satOff val="0"/>
              <a:lumOff val="3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484DA6-101E-4550-AF56-6215919F0179}">
      <dsp:nvSpPr>
        <dsp:cNvPr id="0" name=""/>
        <dsp:cNvSpPr/>
      </dsp:nvSpPr>
      <dsp:spPr>
        <a:xfrm>
          <a:off x="0" y="3927402"/>
          <a:ext cx="11033029" cy="261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MX" sz="1300" kern="1200"/>
            <a:t>Optimizar los procesos de autenticación de usuarios y acceso a servicios externos.</a:t>
          </a:r>
          <a:endParaRPr lang="en-US" sz="1300" kern="1200"/>
        </a:p>
      </dsp:txBody>
      <dsp:txXfrm>
        <a:off x="0" y="3927402"/>
        <a:ext cx="11033029" cy="2618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6E809-5CAC-461D-84C1-69F8BA0EAAFF}">
      <dsp:nvSpPr>
        <dsp:cNvPr id="0" name=""/>
        <dsp:cNvSpPr/>
      </dsp:nvSpPr>
      <dsp:spPr>
        <a:xfrm>
          <a:off x="0" y="272308"/>
          <a:ext cx="6177516" cy="40399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Dependencia de Tecnologías Específicas:</a:t>
          </a:r>
          <a:endParaRPr lang="en-US" sz="1400" b="1" kern="1200" dirty="0">
            <a:solidFill>
              <a:schemeClr val="tx1"/>
            </a:solidFill>
          </a:endParaRPr>
        </a:p>
      </dsp:txBody>
      <dsp:txXfrm>
        <a:off x="19722" y="292030"/>
        <a:ext cx="6138072" cy="364553"/>
      </dsp:txXfrm>
    </dsp:sp>
    <dsp:sp modelId="{4C82F3FE-1BB8-4A16-8912-76EEBC2A184A}">
      <dsp:nvSpPr>
        <dsp:cNvPr id="0" name=""/>
        <dsp:cNvSpPr/>
      </dsp:nvSpPr>
      <dsp:spPr>
        <a:xfrm>
          <a:off x="0" y="707986"/>
          <a:ext cx="6177516" cy="403997"/>
        </a:xfrm>
        <a:prstGeom prst="roundRect">
          <a:avLst/>
        </a:prstGeom>
        <a:solidFill>
          <a:schemeClr val="accent2">
            <a:hueOff val="127923"/>
            <a:satOff val="-880"/>
            <a:lumOff val="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MX" sz="1100" kern="1200" dirty="0"/>
            <a:t>El repositorio puede depender de tecnologías específicas para su funcionamiento, lo que puede limitar su compatibilidad con ciertos entornos de desarrollo.</a:t>
          </a:r>
          <a:endParaRPr lang="en-US" sz="1100" kern="1200" dirty="0"/>
        </a:p>
      </dsp:txBody>
      <dsp:txXfrm>
        <a:off x="19722" y="727708"/>
        <a:ext cx="6138072" cy="364553"/>
      </dsp:txXfrm>
    </dsp:sp>
    <dsp:sp modelId="{B74D6C69-99A4-4F2E-BAE4-72CC7B125B8F}">
      <dsp:nvSpPr>
        <dsp:cNvPr id="0" name=""/>
        <dsp:cNvSpPr/>
      </dsp:nvSpPr>
      <dsp:spPr>
        <a:xfrm>
          <a:off x="0" y="1143663"/>
          <a:ext cx="6177516" cy="403997"/>
        </a:xfrm>
        <a:prstGeom prst="roundRect">
          <a:avLst/>
        </a:prstGeom>
        <a:solidFill>
          <a:schemeClr val="accent2">
            <a:hueOff val="255845"/>
            <a:satOff val="-1761"/>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Requisitos de Seguridad y Privacidad:</a:t>
          </a:r>
          <a:endParaRPr lang="en-US" sz="1400" b="1" kern="1200" dirty="0">
            <a:solidFill>
              <a:schemeClr val="tx1"/>
            </a:solidFill>
          </a:endParaRPr>
        </a:p>
      </dsp:txBody>
      <dsp:txXfrm>
        <a:off x="19722" y="1163385"/>
        <a:ext cx="6138072" cy="364553"/>
      </dsp:txXfrm>
    </dsp:sp>
    <dsp:sp modelId="{D3A6F277-9480-4035-AB8A-7E2092C993BA}">
      <dsp:nvSpPr>
        <dsp:cNvPr id="0" name=""/>
        <dsp:cNvSpPr/>
      </dsp:nvSpPr>
      <dsp:spPr>
        <a:xfrm>
          <a:off x="0" y="1579340"/>
          <a:ext cx="6177516" cy="403997"/>
        </a:xfrm>
        <a:prstGeom prst="roundRect">
          <a:avLst/>
        </a:prstGeom>
        <a:solidFill>
          <a:schemeClr val="accent2">
            <a:hueOff val="383768"/>
            <a:satOff val="-2641"/>
            <a:lumOff val="1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MX" sz="1100" kern="1200"/>
            <a:t>Puede haber requisitos específicos de seguridad y privacidad que deben cumplirse para garantizar la protección adecuada de la información confidencial relacionada con las claves de API.</a:t>
          </a:r>
          <a:endParaRPr lang="en-US" sz="1100" kern="1200"/>
        </a:p>
      </dsp:txBody>
      <dsp:txXfrm>
        <a:off x="19722" y="1599062"/>
        <a:ext cx="6138072" cy="364553"/>
      </dsp:txXfrm>
    </dsp:sp>
    <dsp:sp modelId="{1D62C7D7-3997-4953-A58C-6407E7AEE881}">
      <dsp:nvSpPr>
        <dsp:cNvPr id="0" name=""/>
        <dsp:cNvSpPr/>
      </dsp:nvSpPr>
      <dsp:spPr>
        <a:xfrm>
          <a:off x="0" y="2015018"/>
          <a:ext cx="6177516" cy="403997"/>
        </a:xfrm>
        <a:prstGeom prst="roundRect">
          <a:avLst/>
        </a:prstGeom>
        <a:solidFill>
          <a:schemeClr val="accent2">
            <a:hueOff val="511690"/>
            <a:satOff val="-3522"/>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Capacidad de Escalabilidad:</a:t>
          </a:r>
          <a:endParaRPr lang="en-US" sz="1400" b="1" kern="1200" dirty="0">
            <a:solidFill>
              <a:schemeClr val="tx1"/>
            </a:solidFill>
          </a:endParaRPr>
        </a:p>
      </dsp:txBody>
      <dsp:txXfrm>
        <a:off x="19722" y="2034740"/>
        <a:ext cx="6138072" cy="364553"/>
      </dsp:txXfrm>
    </dsp:sp>
    <dsp:sp modelId="{3D6144AB-37D5-4114-A53E-EE36C04CDE9A}">
      <dsp:nvSpPr>
        <dsp:cNvPr id="0" name=""/>
        <dsp:cNvSpPr/>
      </dsp:nvSpPr>
      <dsp:spPr>
        <a:xfrm>
          <a:off x="0" y="2450695"/>
          <a:ext cx="6177516" cy="403997"/>
        </a:xfrm>
        <a:prstGeom prst="roundRect">
          <a:avLst/>
        </a:prstGeom>
        <a:solidFill>
          <a:schemeClr val="accent2">
            <a:hueOff val="639613"/>
            <a:satOff val="-4402"/>
            <a:lumOff val="2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MX" sz="1100" kern="1200"/>
            <a:t>La capacidad de escalabilidad del repositorio puede estar limitada por factores como el tamaño y la complejidad de las aplicaciones y sistemas en los que se integra.</a:t>
          </a:r>
          <a:endParaRPr lang="en-US" sz="1100" kern="1200"/>
        </a:p>
      </dsp:txBody>
      <dsp:txXfrm>
        <a:off x="19722" y="2470417"/>
        <a:ext cx="6138072" cy="364553"/>
      </dsp:txXfrm>
    </dsp:sp>
    <dsp:sp modelId="{0F57F5FC-D4BD-46A0-B997-7D045B3949EF}">
      <dsp:nvSpPr>
        <dsp:cNvPr id="0" name=""/>
        <dsp:cNvSpPr/>
      </dsp:nvSpPr>
      <dsp:spPr>
        <a:xfrm>
          <a:off x="0" y="2886372"/>
          <a:ext cx="6177516" cy="403997"/>
        </a:xfrm>
        <a:prstGeom prst="roundRect">
          <a:avLst/>
        </a:prstGeom>
        <a:solidFill>
          <a:schemeClr val="accent2">
            <a:hueOff val="767535"/>
            <a:satOff val="-5283"/>
            <a:lumOff val="2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Requerimientos de Mantenimiento:</a:t>
          </a:r>
          <a:endParaRPr lang="en-US" sz="1400" b="1" kern="1200" dirty="0">
            <a:solidFill>
              <a:schemeClr val="tx1"/>
            </a:solidFill>
          </a:endParaRPr>
        </a:p>
      </dsp:txBody>
      <dsp:txXfrm>
        <a:off x="19722" y="2906094"/>
        <a:ext cx="6138072" cy="364553"/>
      </dsp:txXfrm>
    </dsp:sp>
    <dsp:sp modelId="{538748D1-FA00-4E76-B23C-F0E4B5E8CD31}">
      <dsp:nvSpPr>
        <dsp:cNvPr id="0" name=""/>
        <dsp:cNvSpPr/>
      </dsp:nvSpPr>
      <dsp:spPr>
        <a:xfrm>
          <a:off x="0" y="3322050"/>
          <a:ext cx="6177516" cy="403997"/>
        </a:xfrm>
        <a:prstGeom prst="roundRect">
          <a:avLst/>
        </a:prstGeom>
        <a:solidFill>
          <a:schemeClr val="accent2">
            <a:hueOff val="895458"/>
            <a:satOff val="-6163"/>
            <a:lumOff val="2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MX" sz="1100" kern="1200"/>
            <a:t>Es posible que el repositorio requiera mantenimiento periódico para garantizar su funcionalidad y seguridad a lo largo del tiempo.</a:t>
          </a:r>
          <a:endParaRPr lang="en-US" sz="1100" kern="1200"/>
        </a:p>
      </dsp:txBody>
      <dsp:txXfrm>
        <a:off x="19722" y="3341772"/>
        <a:ext cx="6138072" cy="364553"/>
      </dsp:txXfrm>
    </dsp:sp>
    <dsp:sp modelId="{46554BFC-235B-4EF4-9DA1-E48D5B301DE7}">
      <dsp:nvSpPr>
        <dsp:cNvPr id="0" name=""/>
        <dsp:cNvSpPr/>
      </dsp:nvSpPr>
      <dsp:spPr>
        <a:xfrm>
          <a:off x="0" y="3757727"/>
          <a:ext cx="6177516" cy="403997"/>
        </a:xfrm>
        <a:prstGeom prst="roundRect">
          <a:avLst/>
        </a:prstGeom>
        <a:solidFill>
          <a:schemeClr val="accent2">
            <a:hueOff val="1023381"/>
            <a:satOff val="-7044"/>
            <a:lumOff val="3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Compatibilidad con Versiones Anteriores:</a:t>
          </a:r>
          <a:endParaRPr lang="en-US" sz="1400" b="1" kern="1200" dirty="0">
            <a:solidFill>
              <a:schemeClr val="tx1"/>
            </a:solidFill>
          </a:endParaRPr>
        </a:p>
      </dsp:txBody>
      <dsp:txXfrm>
        <a:off x="19722" y="3777449"/>
        <a:ext cx="6138072" cy="364553"/>
      </dsp:txXfrm>
    </dsp:sp>
    <dsp:sp modelId="{1DF7F08A-7BFD-4D04-8DEB-373F6EE09C38}">
      <dsp:nvSpPr>
        <dsp:cNvPr id="0" name=""/>
        <dsp:cNvSpPr/>
      </dsp:nvSpPr>
      <dsp:spPr>
        <a:xfrm>
          <a:off x="0" y="4193404"/>
          <a:ext cx="6177516" cy="403997"/>
        </a:xfrm>
        <a:prstGeom prst="roundRect">
          <a:avLst/>
        </a:prstGeom>
        <a:solidFill>
          <a:schemeClr val="accent2">
            <a:hueOff val="1151303"/>
            <a:satOff val="-7924"/>
            <a:lumOff val="3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MX" sz="1100" kern="1200"/>
            <a:t>Los cambios en versiones futuras del repositorio pueden afectar la compatibilidad con versiones anteriores, lo que puede requerir modificaciones en las aplicaciones y sistemas que lo utilizan.</a:t>
          </a:r>
          <a:endParaRPr lang="en-US" sz="1100" kern="1200"/>
        </a:p>
      </dsp:txBody>
      <dsp:txXfrm>
        <a:off x="19722" y="4213126"/>
        <a:ext cx="6138072" cy="3645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0D1FA8-8FFE-4BAF-9F80-DB6BC1AF1983}">
      <dsp:nvSpPr>
        <dsp:cNvPr id="0" name=""/>
        <dsp:cNvSpPr/>
      </dsp:nvSpPr>
      <dsp:spPr>
        <a:xfrm>
          <a:off x="0" y="603918"/>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MX" sz="1800" b="1" kern="1200" dirty="0">
              <a:solidFill>
                <a:schemeClr val="tx1"/>
              </a:solidFill>
            </a:rPr>
            <a:t>Actualizaciones de Seguridad</a:t>
          </a:r>
          <a:endParaRPr lang="en-US" sz="1800" kern="1200" dirty="0">
            <a:solidFill>
              <a:schemeClr val="tx1"/>
            </a:solidFill>
          </a:endParaRPr>
        </a:p>
      </dsp:txBody>
      <dsp:txXfrm>
        <a:off x="31973" y="635891"/>
        <a:ext cx="5078326" cy="591034"/>
      </dsp:txXfrm>
    </dsp:sp>
    <dsp:sp modelId="{818A86D4-E1CB-4606-81B4-051594FB9685}">
      <dsp:nvSpPr>
        <dsp:cNvPr id="0" name=""/>
        <dsp:cNvSpPr/>
      </dsp:nvSpPr>
      <dsp:spPr>
        <a:xfrm>
          <a:off x="0" y="1296338"/>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MX" sz="1300" b="1" kern="1200" dirty="0">
              <a:solidFill>
                <a:schemeClr val="tx1"/>
              </a:solidFill>
            </a:rPr>
            <a:t>Parches de Seguridad:</a:t>
          </a:r>
          <a:endParaRPr lang="en-US" sz="1300" kern="1200" dirty="0">
            <a:solidFill>
              <a:schemeClr val="tx1"/>
            </a:solidFill>
          </a:endParaRPr>
        </a:p>
      </dsp:txBody>
      <dsp:txXfrm>
        <a:off x="31973" y="1328311"/>
        <a:ext cx="5078326" cy="591034"/>
      </dsp:txXfrm>
    </dsp:sp>
    <dsp:sp modelId="{EF0670B4-2CEA-444C-A2BD-7E4443604C06}">
      <dsp:nvSpPr>
        <dsp:cNvPr id="0" name=""/>
        <dsp:cNvSpPr/>
      </dsp:nvSpPr>
      <dsp:spPr>
        <a:xfrm>
          <a:off x="0" y="1988759"/>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MX" sz="1300" kern="1200"/>
            <a:t>Se deben proporcionar parches de seguridad regulares para abordar posibles vulnerabilidades y mantener el sistema protegido contra amenazas de seguridad conocidas.</a:t>
          </a:r>
          <a:endParaRPr lang="en-US" sz="1300" kern="1200"/>
        </a:p>
      </dsp:txBody>
      <dsp:txXfrm>
        <a:off x="31973" y="2020732"/>
        <a:ext cx="5078326" cy="591034"/>
      </dsp:txXfrm>
    </dsp:sp>
    <dsp:sp modelId="{B2948587-63D5-40C8-8B31-85232D771691}">
      <dsp:nvSpPr>
        <dsp:cNvPr id="0" name=""/>
        <dsp:cNvSpPr/>
      </dsp:nvSpPr>
      <dsp:spPr>
        <a:xfrm>
          <a:off x="0" y="2681180"/>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MX" sz="1300" b="1" kern="1200" dirty="0">
              <a:solidFill>
                <a:schemeClr val="tx1"/>
              </a:solidFill>
            </a:rPr>
            <a:t>Mejoras en la Gestión de Claves:</a:t>
          </a:r>
          <a:endParaRPr lang="en-US" sz="1300" kern="1200" dirty="0">
            <a:solidFill>
              <a:schemeClr val="tx1"/>
            </a:solidFill>
          </a:endParaRPr>
        </a:p>
      </dsp:txBody>
      <dsp:txXfrm>
        <a:off x="31973" y="2713153"/>
        <a:ext cx="5078326" cy="591034"/>
      </dsp:txXfrm>
    </dsp:sp>
    <dsp:sp modelId="{0D211C10-9024-4362-9872-74E4B6D99B3A}">
      <dsp:nvSpPr>
        <dsp:cNvPr id="0" name=""/>
        <dsp:cNvSpPr/>
      </dsp:nvSpPr>
      <dsp:spPr>
        <a:xfrm>
          <a:off x="0" y="3373600"/>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MX" sz="1300" kern="1200"/>
            <a:t>Se pueden implementar mejoras en la gestión de claves para fortalecer la seguridad, como políticas de complejidad de claves, auditorías de seguridad periódicas y soporte para la rotación automática de claves.</a:t>
          </a:r>
          <a:endParaRPr lang="en-US" sz="1300" kern="1200"/>
        </a:p>
      </dsp:txBody>
      <dsp:txXfrm>
        <a:off x="31973" y="3405573"/>
        <a:ext cx="5078326" cy="591034"/>
      </dsp:txXfrm>
    </dsp:sp>
    <dsp:sp modelId="{B8021EC2-A5F7-4049-86AD-65F3FD71ED35}">
      <dsp:nvSpPr>
        <dsp:cNvPr id="0" name=""/>
        <dsp:cNvSpPr/>
      </dsp:nvSpPr>
      <dsp:spPr>
        <a:xfrm>
          <a:off x="0" y="4066021"/>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MX" sz="1400" b="1" kern="1200" dirty="0">
              <a:solidFill>
                <a:schemeClr val="tx1"/>
              </a:solidFill>
            </a:rPr>
            <a:t>Auditorías de Seguridad:</a:t>
          </a:r>
          <a:endParaRPr lang="en-US" sz="1400" kern="1200" dirty="0">
            <a:solidFill>
              <a:schemeClr val="tx1"/>
            </a:solidFill>
          </a:endParaRPr>
        </a:p>
      </dsp:txBody>
      <dsp:txXfrm>
        <a:off x="31973" y="4097994"/>
        <a:ext cx="5078326" cy="591034"/>
      </dsp:txXfrm>
    </dsp:sp>
    <dsp:sp modelId="{8FA98B8D-0369-46FF-9F79-6FB6E5F113E8}">
      <dsp:nvSpPr>
        <dsp:cNvPr id="0" name=""/>
        <dsp:cNvSpPr/>
      </dsp:nvSpPr>
      <dsp:spPr>
        <a:xfrm>
          <a:off x="0" y="4758442"/>
          <a:ext cx="5142272" cy="65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MX" sz="1300" kern="1200"/>
            <a:t>Se pueden realizar auditorías de seguridad periódicas para identificar posibles debilidades en el sistema y tomar medidas correctivas proactivas para mitigar riesgos de seguridad.</a:t>
          </a:r>
          <a:endParaRPr lang="en-US" sz="1300" kern="1200"/>
        </a:p>
      </dsp:txBody>
      <dsp:txXfrm>
        <a:off x="31973" y="4790415"/>
        <a:ext cx="5078326" cy="5910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1BDF9-EB2C-4AD7-9EB1-F025D2FB3D77}">
      <dsp:nvSpPr>
        <dsp:cNvPr id="0" name=""/>
        <dsp:cNvSpPr/>
      </dsp:nvSpPr>
      <dsp:spPr>
        <a:xfrm>
          <a:off x="1747281" y="179141"/>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F00B7A-D787-40C3-BFAB-5E9A96286C16}">
      <dsp:nvSpPr>
        <dsp:cNvPr id="0" name=""/>
        <dsp:cNvSpPr/>
      </dsp:nvSpPr>
      <dsp:spPr>
        <a:xfrm>
          <a:off x="208929" y="2209141"/>
          <a:ext cx="5020704" cy="1653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s-ES" sz="1200" b="0" i="0" kern="1200" dirty="0"/>
            <a:t>la interfaz de software es la interfaz de línea de comandos (CLI) que permite a los usuarios interactuar con la herramienta para gestionar claves API. Los usuarios interactúan con esta interfaz a través de comandos y opciones ingresados en la terminal o línea de comandos de su sistema operativo.</a:t>
          </a:r>
          <a:endParaRPr lang="en-US" sz="1200" kern="1200" dirty="0"/>
        </a:p>
      </dsp:txBody>
      <dsp:txXfrm>
        <a:off x="208929" y="2209141"/>
        <a:ext cx="5020704" cy="1653365"/>
      </dsp:txXfrm>
    </dsp:sp>
    <dsp:sp modelId="{039AD1E3-534E-4B05-9323-69FD3BD59643}">
      <dsp:nvSpPr>
        <dsp:cNvPr id="0" name=""/>
        <dsp:cNvSpPr/>
      </dsp:nvSpPr>
      <dsp:spPr>
        <a:xfrm>
          <a:off x="7517052" y="269362"/>
          <a:ext cx="1944000" cy="19164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603D50-C82E-4F99-9613-4B4AB21322FA}">
      <dsp:nvSpPr>
        <dsp:cNvPr id="0" name=""/>
        <dsp:cNvSpPr/>
      </dsp:nvSpPr>
      <dsp:spPr>
        <a:xfrm>
          <a:off x="5737363" y="2303135"/>
          <a:ext cx="5006836" cy="1322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s-ES" sz="1400" b="0" i="0" kern="1200" dirty="0"/>
            <a:t>La interfaz de software proporciona una forma conveniente de ejecutar acciones como generar nuevas claves API, listar las claves existentes, obtener el valor de una clave específica, establecer el valor de una nueva clave, y eliminar claves existentes.</a:t>
          </a:r>
          <a:endParaRPr lang="en-US" sz="1400" kern="1200" dirty="0"/>
        </a:p>
      </dsp:txBody>
      <dsp:txXfrm>
        <a:off x="5737363" y="2303135"/>
        <a:ext cx="5006836" cy="13222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2FB1D-EB26-484A-A171-DC4052DEAF17}">
      <dsp:nvSpPr>
        <dsp:cNvPr id="0" name=""/>
        <dsp:cNvSpPr/>
      </dsp:nvSpPr>
      <dsp:spPr>
        <a:xfrm>
          <a:off x="1029127" y="408226"/>
          <a:ext cx="818302"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430FA6-43AE-4D91-B9F1-F540A40A5188}">
      <dsp:nvSpPr>
        <dsp:cNvPr id="0" name=""/>
        <dsp:cNvSpPr/>
      </dsp:nvSpPr>
      <dsp:spPr>
        <a:xfrm>
          <a:off x="1896528" y="339524"/>
          <a:ext cx="94104" cy="176580"/>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DEDD92-B0E1-4C94-BAAE-91BF30927047}">
      <dsp:nvSpPr>
        <dsp:cNvPr id="0" name=""/>
        <dsp:cNvSpPr/>
      </dsp:nvSpPr>
      <dsp:spPr>
        <a:xfrm>
          <a:off x="518658" y="80"/>
          <a:ext cx="816363" cy="81636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 tIns="31679" rIns="31679" bIns="31679" numCol="1" spcCol="1270" anchor="ctr" anchorCtr="0">
          <a:noAutofit/>
        </a:bodyPr>
        <a:lstStyle/>
        <a:p>
          <a:pPr marL="0" lvl="0" indent="0" algn="ctr" defTabSz="1822450">
            <a:lnSpc>
              <a:spcPct val="90000"/>
            </a:lnSpc>
            <a:spcBef>
              <a:spcPct val="0"/>
            </a:spcBef>
            <a:spcAft>
              <a:spcPct val="35000"/>
            </a:spcAft>
            <a:buNone/>
          </a:pPr>
          <a:r>
            <a:rPr lang="en-US" sz="4100" kern="1200"/>
            <a:t>1</a:t>
          </a:r>
        </a:p>
      </dsp:txBody>
      <dsp:txXfrm>
        <a:off x="638212" y="119634"/>
        <a:ext cx="577255" cy="577255"/>
      </dsp:txXfrm>
    </dsp:sp>
    <dsp:sp modelId="{97C44EAB-96C4-4F66-A4CF-2D4F8DBEA81A}">
      <dsp:nvSpPr>
        <dsp:cNvPr id="0" name=""/>
        <dsp:cNvSpPr/>
      </dsp:nvSpPr>
      <dsp:spPr>
        <a:xfrm>
          <a:off x="6249" y="981962"/>
          <a:ext cx="1841180" cy="2977389"/>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34" tIns="165100" rIns="145234" bIns="165100" numCol="1" spcCol="1270" anchor="t" anchorCtr="0">
          <a:noAutofit/>
        </a:bodyPr>
        <a:lstStyle/>
        <a:p>
          <a:pPr marL="0" lvl="0" indent="0" algn="l" defTabSz="622300">
            <a:lnSpc>
              <a:spcPct val="90000"/>
            </a:lnSpc>
            <a:spcBef>
              <a:spcPct val="0"/>
            </a:spcBef>
            <a:spcAft>
              <a:spcPct val="35000"/>
            </a:spcAft>
            <a:buNone/>
          </a:pPr>
          <a:r>
            <a:rPr lang="es-ES" sz="1400" b="1" i="0" kern="1200" dirty="0"/>
            <a:t>Claves API: </a:t>
          </a:r>
          <a:r>
            <a:rPr lang="es-ES" sz="1400" b="0" i="0" kern="1200" dirty="0"/>
            <a:t>Son como llaves digitales que permiten el acceso a servicios en línea de manera segura. Nuestro sistema puede generar estas claves de forma rápida y segura para que puedas utilizarlas en tus aplicaciones y servicios.</a:t>
          </a:r>
          <a:endParaRPr lang="en-US" sz="1400" kern="1200" dirty="0"/>
        </a:p>
      </dsp:txBody>
      <dsp:txXfrm>
        <a:off x="6249" y="1350198"/>
        <a:ext cx="1841180" cy="2609153"/>
      </dsp:txXfrm>
    </dsp:sp>
    <dsp:sp modelId="{954E37DA-3C78-43A4-BFB3-B56A0B619E6F}">
      <dsp:nvSpPr>
        <dsp:cNvPr id="0" name=""/>
        <dsp:cNvSpPr/>
      </dsp:nvSpPr>
      <dsp:spPr>
        <a:xfrm>
          <a:off x="2052005" y="408159"/>
          <a:ext cx="1841180"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30076F-C428-459E-91D6-53C8BF29841B}">
      <dsp:nvSpPr>
        <dsp:cNvPr id="0" name=""/>
        <dsp:cNvSpPr/>
      </dsp:nvSpPr>
      <dsp:spPr>
        <a:xfrm>
          <a:off x="3942284" y="339457"/>
          <a:ext cx="94104" cy="176724"/>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FDAB4F-8B58-4AF7-A662-C05D661D7273}">
      <dsp:nvSpPr>
        <dsp:cNvPr id="0" name=""/>
        <dsp:cNvSpPr/>
      </dsp:nvSpPr>
      <dsp:spPr>
        <a:xfrm>
          <a:off x="2564414" y="13"/>
          <a:ext cx="816363" cy="81636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 tIns="31679" rIns="31679" bIns="31679" numCol="1" spcCol="1270" anchor="ctr" anchorCtr="0">
          <a:noAutofit/>
        </a:bodyPr>
        <a:lstStyle/>
        <a:p>
          <a:pPr marL="0" lvl="0" indent="0" algn="ctr" defTabSz="1822450">
            <a:lnSpc>
              <a:spcPct val="90000"/>
            </a:lnSpc>
            <a:spcBef>
              <a:spcPct val="0"/>
            </a:spcBef>
            <a:spcAft>
              <a:spcPct val="35000"/>
            </a:spcAft>
            <a:buNone/>
          </a:pPr>
          <a:r>
            <a:rPr lang="en-US" sz="4100" kern="1200"/>
            <a:t>2</a:t>
          </a:r>
        </a:p>
      </dsp:txBody>
      <dsp:txXfrm>
        <a:off x="2683968" y="119567"/>
        <a:ext cx="577255" cy="577255"/>
      </dsp:txXfrm>
    </dsp:sp>
    <dsp:sp modelId="{AA055716-6F21-4DFC-A991-B56A6D6200D4}">
      <dsp:nvSpPr>
        <dsp:cNvPr id="0" name=""/>
        <dsp:cNvSpPr/>
      </dsp:nvSpPr>
      <dsp:spPr>
        <a:xfrm>
          <a:off x="2052005" y="981962"/>
          <a:ext cx="1841180" cy="2977389"/>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34" tIns="165100" rIns="145234" bIns="165100" numCol="1" spcCol="1270" anchor="t" anchorCtr="0">
          <a:noAutofit/>
        </a:bodyPr>
        <a:lstStyle/>
        <a:p>
          <a:pPr marL="0" lvl="0" indent="0" algn="l" defTabSz="711200">
            <a:lnSpc>
              <a:spcPct val="90000"/>
            </a:lnSpc>
            <a:spcBef>
              <a:spcPct val="0"/>
            </a:spcBef>
            <a:spcAft>
              <a:spcPct val="35000"/>
            </a:spcAft>
            <a:buNone/>
          </a:pPr>
          <a:r>
            <a:rPr lang="es-ES" sz="1600" b="1" i="0" kern="1200" dirty="0"/>
            <a:t>Listado de claves API: </a:t>
          </a:r>
          <a:r>
            <a:rPr lang="es-ES" sz="1600" b="0" i="0" kern="1200" dirty="0"/>
            <a:t>Te ofrecemos la posibilidad de ver todas las claves API que has generado anteriormente. Esto te permite tener un control completo sobre tus claves y facilita su gestión.</a:t>
          </a:r>
          <a:endParaRPr lang="en-US" sz="1600" kern="1200" dirty="0"/>
        </a:p>
      </dsp:txBody>
      <dsp:txXfrm>
        <a:off x="2052005" y="1350198"/>
        <a:ext cx="1841180" cy="2609153"/>
      </dsp:txXfrm>
    </dsp:sp>
    <dsp:sp modelId="{68DA2078-44F0-4E04-9649-EEB452B29F8F}">
      <dsp:nvSpPr>
        <dsp:cNvPr id="0" name=""/>
        <dsp:cNvSpPr/>
      </dsp:nvSpPr>
      <dsp:spPr>
        <a:xfrm>
          <a:off x="4097761" y="408147"/>
          <a:ext cx="1841180"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12BC19-FBB3-4783-A04B-33AB1C673110}">
      <dsp:nvSpPr>
        <dsp:cNvPr id="0" name=""/>
        <dsp:cNvSpPr/>
      </dsp:nvSpPr>
      <dsp:spPr>
        <a:xfrm>
          <a:off x="5988040" y="339446"/>
          <a:ext cx="94104" cy="176748"/>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485637-873F-4A10-99A4-113721695572}">
      <dsp:nvSpPr>
        <dsp:cNvPr id="0" name=""/>
        <dsp:cNvSpPr/>
      </dsp:nvSpPr>
      <dsp:spPr>
        <a:xfrm>
          <a:off x="4610170" y="2"/>
          <a:ext cx="816363" cy="81636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 tIns="31679" rIns="31679" bIns="31679" numCol="1" spcCol="1270" anchor="ctr" anchorCtr="0">
          <a:noAutofit/>
        </a:bodyPr>
        <a:lstStyle/>
        <a:p>
          <a:pPr marL="0" lvl="0" indent="0" algn="ctr" defTabSz="1822450">
            <a:lnSpc>
              <a:spcPct val="90000"/>
            </a:lnSpc>
            <a:spcBef>
              <a:spcPct val="0"/>
            </a:spcBef>
            <a:spcAft>
              <a:spcPct val="35000"/>
            </a:spcAft>
            <a:buNone/>
          </a:pPr>
          <a:r>
            <a:rPr lang="en-US" sz="4100" kern="1200"/>
            <a:t>3</a:t>
          </a:r>
        </a:p>
      </dsp:txBody>
      <dsp:txXfrm>
        <a:off x="4729724" y="119556"/>
        <a:ext cx="577255" cy="577255"/>
      </dsp:txXfrm>
    </dsp:sp>
    <dsp:sp modelId="{37CF3DCC-855B-47A1-9AA5-FC55E47E7BE6}">
      <dsp:nvSpPr>
        <dsp:cNvPr id="0" name=""/>
        <dsp:cNvSpPr/>
      </dsp:nvSpPr>
      <dsp:spPr>
        <a:xfrm>
          <a:off x="4097761" y="981962"/>
          <a:ext cx="1841180" cy="2977389"/>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34" tIns="165100" rIns="145234" bIns="165100" numCol="1" spcCol="1270" anchor="t" anchorCtr="0">
          <a:noAutofit/>
        </a:bodyPr>
        <a:lstStyle/>
        <a:p>
          <a:pPr marL="0" lvl="0" indent="0" algn="l" defTabSz="622300">
            <a:lnSpc>
              <a:spcPct val="90000"/>
            </a:lnSpc>
            <a:spcBef>
              <a:spcPct val="0"/>
            </a:spcBef>
            <a:spcAft>
              <a:spcPct val="35000"/>
            </a:spcAft>
            <a:buNone/>
          </a:pPr>
          <a:r>
            <a:rPr lang="es-ES" sz="1400" b="1" i="0" kern="1200" dirty="0"/>
            <a:t>Obtención de valores de claves API: </a:t>
          </a:r>
          <a:r>
            <a:rPr lang="es-ES" sz="1400" b="0" i="0" kern="1200" dirty="0"/>
            <a:t>Con solo proporcionar el nombre o identificador de una clave API específica, podrás obtener fácilmente su valor asociado. Esto te permite acceder a la información necesaria de manera rápida y sencilla.</a:t>
          </a:r>
          <a:endParaRPr lang="en-US" sz="1400" kern="1200" dirty="0"/>
        </a:p>
      </dsp:txBody>
      <dsp:txXfrm>
        <a:off x="4097761" y="1350198"/>
        <a:ext cx="1841180" cy="2609153"/>
      </dsp:txXfrm>
    </dsp:sp>
    <dsp:sp modelId="{2D0A5692-E683-4F58-876B-F562EC308514}">
      <dsp:nvSpPr>
        <dsp:cNvPr id="0" name=""/>
        <dsp:cNvSpPr/>
      </dsp:nvSpPr>
      <dsp:spPr>
        <a:xfrm>
          <a:off x="6143518" y="408145"/>
          <a:ext cx="1841180"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3242BD-23E8-404D-9942-23F1F78218B1}">
      <dsp:nvSpPr>
        <dsp:cNvPr id="0" name=""/>
        <dsp:cNvSpPr/>
      </dsp:nvSpPr>
      <dsp:spPr>
        <a:xfrm>
          <a:off x="8033796" y="339444"/>
          <a:ext cx="94104" cy="176752"/>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02A109-B9E3-4DC1-9696-FF3AC4B648A2}">
      <dsp:nvSpPr>
        <dsp:cNvPr id="0" name=""/>
        <dsp:cNvSpPr/>
      </dsp:nvSpPr>
      <dsp:spPr>
        <a:xfrm>
          <a:off x="6655926" y="0"/>
          <a:ext cx="816363" cy="81636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 tIns="31679" rIns="31679" bIns="31679" numCol="1" spcCol="1270" anchor="ctr" anchorCtr="0">
          <a:noAutofit/>
        </a:bodyPr>
        <a:lstStyle/>
        <a:p>
          <a:pPr marL="0" lvl="0" indent="0" algn="ctr" defTabSz="1822450">
            <a:lnSpc>
              <a:spcPct val="90000"/>
            </a:lnSpc>
            <a:spcBef>
              <a:spcPct val="0"/>
            </a:spcBef>
            <a:spcAft>
              <a:spcPct val="35000"/>
            </a:spcAft>
            <a:buNone/>
          </a:pPr>
          <a:r>
            <a:rPr lang="en-US" sz="4100" kern="1200"/>
            <a:t>4</a:t>
          </a:r>
        </a:p>
      </dsp:txBody>
      <dsp:txXfrm>
        <a:off x="6775480" y="119554"/>
        <a:ext cx="577255" cy="577255"/>
      </dsp:txXfrm>
    </dsp:sp>
    <dsp:sp modelId="{12C0AC14-027C-434B-98D2-E30FCC3721EA}">
      <dsp:nvSpPr>
        <dsp:cNvPr id="0" name=""/>
        <dsp:cNvSpPr/>
      </dsp:nvSpPr>
      <dsp:spPr>
        <a:xfrm>
          <a:off x="6143518" y="981962"/>
          <a:ext cx="1841180" cy="2977389"/>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34" tIns="165100" rIns="145234" bIns="165100" numCol="1" spcCol="1270" anchor="t" anchorCtr="0">
          <a:noAutofit/>
        </a:bodyPr>
        <a:lstStyle/>
        <a:p>
          <a:pPr marL="0" lvl="0" indent="0" algn="l" defTabSz="622300">
            <a:lnSpc>
              <a:spcPct val="90000"/>
            </a:lnSpc>
            <a:spcBef>
              <a:spcPct val="0"/>
            </a:spcBef>
            <a:spcAft>
              <a:spcPct val="35000"/>
            </a:spcAft>
            <a:buNone/>
          </a:pPr>
          <a:r>
            <a:rPr lang="es-ES" sz="1400" b="1" i="0" kern="1200" dirty="0"/>
            <a:t>Establecimiento de valores de claves API: </a:t>
          </a:r>
          <a:r>
            <a:rPr lang="es-ES" sz="1400" b="0" i="0" kern="1200" dirty="0"/>
            <a:t>Puedes establecer el valor de nuevas claves API o actualizar el valor de las existentes según tus necesidades. Esto te da flexibilidad para ajustar tus claves según los cambios en tus aplicaciones o servicios.</a:t>
          </a:r>
          <a:endParaRPr lang="en-US" sz="1400" kern="1200" dirty="0"/>
        </a:p>
      </dsp:txBody>
      <dsp:txXfrm>
        <a:off x="6143518" y="1350198"/>
        <a:ext cx="1841180" cy="2609153"/>
      </dsp:txXfrm>
    </dsp:sp>
    <dsp:sp modelId="{D1F9C0FE-53E8-4CE0-BE10-9A16500BFA7B}">
      <dsp:nvSpPr>
        <dsp:cNvPr id="0" name=""/>
        <dsp:cNvSpPr/>
      </dsp:nvSpPr>
      <dsp:spPr>
        <a:xfrm>
          <a:off x="8189274" y="408145"/>
          <a:ext cx="920590"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F9D774-270E-4C04-8C6A-CF30D08E4EC3}">
      <dsp:nvSpPr>
        <dsp:cNvPr id="0" name=""/>
        <dsp:cNvSpPr/>
      </dsp:nvSpPr>
      <dsp:spPr>
        <a:xfrm>
          <a:off x="8701682" y="0"/>
          <a:ext cx="816363" cy="81636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 tIns="31679" rIns="31679" bIns="31679" numCol="1" spcCol="1270" anchor="ctr" anchorCtr="0">
          <a:noAutofit/>
        </a:bodyPr>
        <a:lstStyle/>
        <a:p>
          <a:pPr marL="0" lvl="0" indent="0" algn="ctr" defTabSz="1822450">
            <a:lnSpc>
              <a:spcPct val="90000"/>
            </a:lnSpc>
            <a:spcBef>
              <a:spcPct val="0"/>
            </a:spcBef>
            <a:spcAft>
              <a:spcPct val="35000"/>
            </a:spcAft>
            <a:buNone/>
          </a:pPr>
          <a:r>
            <a:rPr lang="en-US" sz="4100" kern="1200"/>
            <a:t>5</a:t>
          </a:r>
        </a:p>
      </dsp:txBody>
      <dsp:txXfrm>
        <a:off x="8821236" y="119554"/>
        <a:ext cx="577255" cy="577255"/>
      </dsp:txXfrm>
    </dsp:sp>
    <dsp:sp modelId="{74568415-E2BB-41E9-84F2-7CFDAB089181}">
      <dsp:nvSpPr>
        <dsp:cNvPr id="0" name=""/>
        <dsp:cNvSpPr/>
      </dsp:nvSpPr>
      <dsp:spPr>
        <a:xfrm>
          <a:off x="8189274" y="981962"/>
          <a:ext cx="1841180" cy="2977389"/>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34" tIns="165100" rIns="145234" bIns="165100" numCol="1" spcCol="1270" anchor="t" anchorCtr="0">
          <a:noAutofit/>
        </a:bodyPr>
        <a:lstStyle/>
        <a:p>
          <a:pPr marL="0" lvl="0" indent="0" algn="l" defTabSz="666750">
            <a:lnSpc>
              <a:spcPct val="90000"/>
            </a:lnSpc>
            <a:spcBef>
              <a:spcPct val="0"/>
            </a:spcBef>
            <a:spcAft>
              <a:spcPct val="35000"/>
            </a:spcAft>
            <a:buNone/>
          </a:pPr>
          <a:r>
            <a:rPr lang="es-ES" sz="1500" b="1" i="0" kern="1200" dirty="0"/>
            <a:t>Eliminación de claves API: </a:t>
          </a:r>
          <a:r>
            <a:rPr lang="es-ES" sz="1500" b="0" i="0" kern="1200" dirty="0"/>
            <a:t>Si una clave API ya no es necesaria, puedes eliminarla fácilmente de nuestro sistema. Esto te ayuda a mantener un entorno limpio y seguro, eliminando claves no utilizadas.</a:t>
          </a:r>
          <a:endParaRPr lang="en-US" sz="1500" kern="1200" dirty="0"/>
        </a:p>
      </dsp:txBody>
      <dsp:txXfrm>
        <a:off x="8189274" y="1350198"/>
        <a:ext cx="1841180" cy="260915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C13C6-1299-4ACE-A399-476752536ADF}">
      <dsp:nvSpPr>
        <dsp:cNvPr id="0" name=""/>
        <dsp:cNvSpPr/>
      </dsp:nvSpPr>
      <dsp:spPr>
        <a:xfrm>
          <a:off x="2920847" y="642557"/>
          <a:ext cx="495076" cy="91440"/>
        </a:xfrm>
        <a:custGeom>
          <a:avLst/>
          <a:gdLst/>
          <a:ahLst/>
          <a:cxnLst/>
          <a:rect l="0" t="0" r="0" b="0"/>
          <a:pathLst>
            <a:path>
              <a:moveTo>
                <a:pt x="0" y="45720"/>
              </a:moveTo>
              <a:lnTo>
                <a:pt x="49507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5244" y="685646"/>
        <a:ext cx="26283" cy="5261"/>
      </dsp:txXfrm>
    </dsp:sp>
    <dsp:sp modelId="{A5AE4621-8266-4F83-8DBC-0A3AD2A24189}">
      <dsp:nvSpPr>
        <dsp:cNvPr id="0" name=""/>
        <dsp:cNvSpPr/>
      </dsp:nvSpPr>
      <dsp:spPr>
        <a:xfrm>
          <a:off x="637095" y="2612"/>
          <a:ext cx="2285551" cy="13713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94" tIns="117557" rIns="111994" bIns="117557" numCol="1" spcCol="1270" anchor="ctr" anchorCtr="0">
          <a:noAutofit/>
        </a:bodyPr>
        <a:lstStyle/>
        <a:p>
          <a:pPr marL="0" lvl="0" indent="0" algn="ctr" defTabSz="800100">
            <a:lnSpc>
              <a:spcPct val="90000"/>
            </a:lnSpc>
            <a:spcBef>
              <a:spcPct val="0"/>
            </a:spcBef>
            <a:spcAft>
              <a:spcPct val="35000"/>
            </a:spcAft>
            <a:buNone/>
          </a:pPr>
          <a:r>
            <a:rPr lang="es-ES" sz="1800" b="0" i="0" kern="1200" dirty="0"/>
            <a:t>Identificador del Requerimiento: RF-01</a:t>
          </a:r>
          <a:endParaRPr lang="en-US" sz="1800" kern="1200" dirty="0"/>
        </a:p>
      </dsp:txBody>
      <dsp:txXfrm>
        <a:off x="637095" y="2612"/>
        <a:ext cx="2285551" cy="1371331"/>
      </dsp:txXfrm>
    </dsp:sp>
    <dsp:sp modelId="{33F07308-CA36-4EEE-A812-6A5785C1CF30}">
      <dsp:nvSpPr>
        <dsp:cNvPr id="0" name=""/>
        <dsp:cNvSpPr/>
      </dsp:nvSpPr>
      <dsp:spPr>
        <a:xfrm>
          <a:off x="5732076" y="642557"/>
          <a:ext cx="495076" cy="91440"/>
        </a:xfrm>
        <a:custGeom>
          <a:avLst/>
          <a:gdLst/>
          <a:ahLst/>
          <a:cxnLst/>
          <a:rect l="0" t="0" r="0" b="0"/>
          <a:pathLst>
            <a:path>
              <a:moveTo>
                <a:pt x="0" y="45720"/>
              </a:moveTo>
              <a:lnTo>
                <a:pt x="49507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66472" y="685646"/>
        <a:ext cx="26283" cy="5261"/>
      </dsp:txXfrm>
    </dsp:sp>
    <dsp:sp modelId="{B799184F-B029-455F-A0FF-78BF161ABBC7}">
      <dsp:nvSpPr>
        <dsp:cNvPr id="0" name=""/>
        <dsp:cNvSpPr/>
      </dsp:nvSpPr>
      <dsp:spPr>
        <a:xfrm>
          <a:off x="3448324" y="2612"/>
          <a:ext cx="2285551" cy="13713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94" tIns="117557" rIns="111994" bIns="117557" numCol="1" spcCol="1270" anchor="ctr" anchorCtr="0">
          <a:noAutofit/>
        </a:bodyPr>
        <a:lstStyle/>
        <a:p>
          <a:pPr marL="0" lvl="0" indent="0" algn="ctr" defTabSz="800100">
            <a:lnSpc>
              <a:spcPct val="90000"/>
            </a:lnSpc>
            <a:spcBef>
              <a:spcPct val="0"/>
            </a:spcBef>
            <a:spcAft>
              <a:spcPct val="35000"/>
            </a:spcAft>
            <a:buNone/>
          </a:pPr>
          <a:r>
            <a:rPr lang="es-ES" sz="1800" b="0" i="0" kern="1200" dirty="0"/>
            <a:t>Nombre del Requerimiento: Autenticación de usuarios</a:t>
          </a:r>
          <a:endParaRPr lang="en-US" sz="1800" kern="1200" dirty="0"/>
        </a:p>
      </dsp:txBody>
      <dsp:txXfrm>
        <a:off x="3448324" y="2612"/>
        <a:ext cx="2285551" cy="1371331"/>
      </dsp:txXfrm>
    </dsp:sp>
    <dsp:sp modelId="{2E2F7DCE-AE0C-4844-9468-403D82673A23}">
      <dsp:nvSpPr>
        <dsp:cNvPr id="0" name=""/>
        <dsp:cNvSpPr/>
      </dsp:nvSpPr>
      <dsp:spPr>
        <a:xfrm>
          <a:off x="2584077" y="1372143"/>
          <a:ext cx="4818251" cy="837971"/>
        </a:xfrm>
        <a:custGeom>
          <a:avLst/>
          <a:gdLst/>
          <a:ahLst/>
          <a:cxnLst/>
          <a:rect l="0" t="0" r="0" b="0"/>
          <a:pathLst>
            <a:path>
              <a:moveTo>
                <a:pt x="4818251" y="0"/>
              </a:moveTo>
              <a:lnTo>
                <a:pt x="4818251" y="436085"/>
              </a:lnTo>
              <a:lnTo>
                <a:pt x="0" y="436085"/>
              </a:lnTo>
              <a:lnTo>
                <a:pt x="0" y="837971"/>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70805" y="1788497"/>
        <a:ext cx="244795" cy="5261"/>
      </dsp:txXfrm>
    </dsp:sp>
    <dsp:sp modelId="{F26D71B1-CF69-4EF4-802B-73D1FBE12DAE}">
      <dsp:nvSpPr>
        <dsp:cNvPr id="0" name=""/>
        <dsp:cNvSpPr/>
      </dsp:nvSpPr>
      <dsp:spPr>
        <a:xfrm>
          <a:off x="6259553" y="2612"/>
          <a:ext cx="2285551" cy="13713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94" tIns="117557" rIns="111994" bIns="117557" numCol="1" spcCol="1270" anchor="ctr" anchorCtr="0">
          <a:noAutofit/>
        </a:bodyPr>
        <a:lstStyle/>
        <a:p>
          <a:pPr marL="0" lvl="0" indent="0" algn="ctr" defTabSz="800100">
            <a:lnSpc>
              <a:spcPct val="90000"/>
            </a:lnSpc>
            <a:spcBef>
              <a:spcPct val="0"/>
            </a:spcBef>
            <a:spcAft>
              <a:spcPct val="35000"/>
            </a:spcAft>
            <a:buNone/>
          </a:pPr>
          <a:r>
            <a:rPr lang="es-ES" sz="1800" b="0" i="0" kern="1200" dirty="0"/>
            <a:t>Características</a:t>
          </a:r>
          <a:r>
            <a:rPr lang="es-ES" sz="1200" b="0" i="0" kern="1200" dirty="0"/>
            <a:t>:</a:t>
          </a:r>
          <a:endParaRPr lang="en-US" sz="1200" kern="1200" dirty="0"/>
        </a:p>
      </dsp:txBody>
      <dsp:txXfrm>
        <a:off x="6259553" y="2612"/>
        <a:ext cx="2285551" cy="1371331"/>
      </dsp:txXfrm>
    </dsp:sp>
    <dsp:sp modelId="{7C00DABA-5A56-471D-B710-07B13E419B08}">
      <dsp:nvSpPr>
        <dsp:cNvPr id="0" name=""/>
        <dsp:cNvSpPr/>
      </dsp:nvSpPr>
      <dsp:spPr>
        <a:xfrm>
          <a:off x="4529259" y="2882459"/>
          <a:ext cx="495076" cy="91440"/>
        </a:xfrm>
        <a:custGeom>
          <a:avLst/>
          <a:gdLst/>
          <a:ahLst/>
          <a:cxnLst/>
          <a:rect l="0" t="0" r="0" b="0"/>
          <a:pathLst>
            <a:path>
              <a:moveTo>
                <a:pt x="0" y="45720"/>
              </a:moveTo>
              <a:lnTo>
                <a:pt x="49507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63655" y="2925549"/>
        <a:ext cx="26283" cy="5261"/>
      </dsp:txXfrm>
    </dsp:sp>
    <dsp:sp modelId="{FDDCDC1E-CFC2-4B09-96FD-E3060B2041E5}">
      <dsp:nvSpPr>
        <dsp:cNvPr id="0" name=""/>
        <dsp:cNvSpPr/>
      </dsp:nvSpPr>
      <dsp:spPr>
        <a:xfrm>
          <a:off x="637095" y="2242514"/>
          <a:ext cx="3893963" cy="13713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94" tIns="117557" rIns="111994" bIns="117557" numCol="1" spcCol="1270" anchor="ctr" anchorCtr="0">
          <a:noAutofit/>
        </a:bodyPr>
        <a:lstStyle/>
        <a:p>
          <a:pPr marL="0" lvl="0" indent="0" algn="ctr" defTabSz="800100">
            <a:lnSpc>
              <a:spcPct val="90000"/>
            </a:lnSpc>
            <a:spcBef>
              <a:spcPct val="0"/>
            </a:spcBef>
            <a:spcAft>
              <a:spcPct val="35000"/>
            </a:spcAft>
            <a:buNone/>
          </a:pPr>
          <a:r>
            <a:rPr lang="es-ES" sz="1800" b="0" i="0" kern="1200" dirty="0"/>
            <a:t>Los usuarios deberán identificarse para acceder a cualquier parte del sistema</a:t>
          </a:r>
          <a:r>
            <a:rPr lang="es-ES" sz="1200" b="0" i="0" kern="1200" dirty="0"/>
            <a:t>.</a:t>
          </a:r>
          <a:endParaRPr lang="en-US" sz="1200" kern="1200" dirty="0"/>
        </a:p>
      </dsp:txBody>
      <dsp:txXfrm>
        <a:off x="637095" y="2242514"/>
        <a:ext cx="3893963" cy="1371331"/>
      </dsp:txXfrm>
    </dsp:sp>
    <dsp:sp modelId="{4A893B6E-DA62-4BE5-80E8-CE8D801D632F}">
      <dsp:nvSpPr>
        <dsp:cNvPr id="0" name=""/>
        <dsp:cNvSpPr/>
      </dsp:nvSpPr>
      <dsp:spPr>
        <a:xfrm>
          <a:off x="5056735" y="1899619"/>
          <a:ext cx="4547448" cy="20571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94" tIns="117557" rIns="111994" bIns="117557" numCol="1" spcCol="1270" anchor="ctr" anchorCtr="0">
          <a:noAutofit/>
        </a:bodyPr>
        <a:lstStyle/>
        <a:p>
          <a:pPr marL="0" lvl="0" indent="0" algn="ctr" defTabSz="800100">
            <a:lnSpc>
              <a:spcPct val="90000"/>
            </a:lnSpc>
            <a:spcBef>
              <a:spcPct val="0"/>
            </a:spcBef>
            <a:spcAft>
              <a:spcPct val="35000"/>
            </a:spcAft>
            <a:buNone/>
          </a:pPr>
          <a:r>
            <a:rPr lang="es-ES" sz="1800" b="0" i="0" kern="1200" dirty="0"/>
            <a:t>Descripción del Requerimiento: El sistema requerirá que los usuarios se autentiquen antes de acceder a cualquier parte del sistema. Esto garantiza la seguridad y la integridad de los datos al limitar el acceso solo a usuarios autorizados.</a:t>
          </a:r>
          <a:endParaRPr lang="en-US" sz="1800" kern="1200" dirty="0"/>
        </a:p>
      </dsp:txBody>
      <dsp:txXfrm>
        <a:off x="5056735" y="1899619"/>
        <a:ext cx="4547448" cy="205712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B39D5-5BFC-45B4-B88E-C8E1D4BF6044}">
      <dsp:nvSpPr>
        <dsp:cNvPr id="0" name=""/>
        <dsp:cNvSpPr/>
      </dsp:nvSpPr>
      <dsp:spPr>
        <a:xfrm>
          <a:off x="2768699" y="787458"/>
          <a:ext cx="604808" cy="91440"/>
        </a:xfrm>
        <a:custGeom>
          <a:avLst/>
          <a:gdLst/>
          <a:ahLst/>
          <a:cxnLst/>
          <a:rect l="0" t="0" r="0" b="0"/>
          <a:pathLst>
            <a:path>
              <a:moveTo>
                <a:pt x="0" y="45720"/>
              </a:moveTo>
              <a:lnTo>
                <a:pt x="60480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5218" y="829998"/>
        <a:ext cx="31770" cy="6360"/>
      </dsp:txXfrm>
    </dsp:sp>
    <dsp:sp modelId="{3041B435-DCEC-424A-AE3E-53603E4F1754}">
      <dsp:nvSpPr>
        <dsp:cNvPr id="0" name=""/>
        <dsp:cNvSpPr/>
      </dsp:nvSpPr>
      <dsp:spPr>
        <a:xfrm>
          <a:off x="7854" y="4384"/>
          <a:ext cx="2762645" cy="16575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72" tIns="142097" rIns="135372" bIns="142097" numCol="1" spcCol="1270" anchor="ctr" anchorCtr="0">
          <a:noAutofit/>
        </a:bodyPr>
        <a:lstStyle/>
        <a:p>
          <a:pPr marL="0" lvl="0" indent="0" algn="ctr" defTabSz="800100">
            <a:lnSpc>
              <a:spcPct val="90000"/>
            </a:lnSpc>
            <a:spcBef>
              <a:spcPct val="0"/>
            </a:spcBef>
            <a:spcAft>
              <a:spcPct val="35000"/>
            </a:spcAft>
            <a:buNone/>
          </a:pPr>
          <a:r>
            <a:rPr lang="es-ES" sz="1800" b="0" i="0" kern="1200" dirty="0"/>
            <a:t>Identificador del Requerimiento: RF-02</a:t>
          </a:r>
          <a:endParaRPr lang="en-US" sz="1800" kern="1200" dirty="0"/>
        </a:p>
      </dsp:txBody>
      <dsp:txXfrm>
        <a:off x="7854" y="4384"/>
        <a:ext cx="2762645" cy="1657587"/>
      </dsp:txXfrm>
    </dsp:sp>
    <dsp:sp modelId="{0F8A13D8-1F55-4C92-80EE-082419CBF5FC}">
      <dsp:nvSpPr>
        <dsp:cNvPr id="0" name=""/>
        <dsp:cNvSpPr/>
      </dsp:nvSpPr>
      <dsp:spPr>
        <a:xfrm>
          <a:off x="6166752" y="787458"/>
          <a:ext cx="604808" cy="91440"/>
        </a:xfrm>
        <a:custGeom>
          <a:avLst/>
          <a:gdLst/>
          <a:ahLst/>
          <a:cxnLst/>
          <a:rect l="0" t="0" r="0" b="0"/>
          <a:pathLst>
            <a:path>
              <a:moveTo>
                <a:pt x="0" y="45720"/>
              </a:moveTo>
              <a:lnTo>
                <a:pt x="60480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453271" y="829998"/>
        <a:ext cx="31770" cy="6360"/>
      </dsp:txXfrm>
    </dsp:sp>
    <dsp:sp modelId="{BABF658D-CD06-4B04-801F-6F36DC270820}">
      <dsp:nvSpPr>
        <dsp:cNvPr id="0" name=""/>
        <dsp:cNvSpPr/>
      </dsp:nvSpPr>
      <dsp:spPr>
        <a:xfrm>
          <a:off x="3405907" y="4384"/>
          <a:ext cx="2762645" cy="16575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72" tIns="142097" rIns="135372" bIns="142097" numCol="1" spcCol="1270" anchor="ctr" anchorCtr="0">
          <a:noAutofit/>
        </a:bodyPr>
        <a:lstStyle/>
        <a:p>
          <a:pPr marL="0" lvl="0" indent="0" algn="ctr" defTabSz="800100">
            <a:lnSpc>
              <a:spcPct val="90000"/>
            </a:lnSpc>
            <a:spcBef>
              <a:spcPct val="0"/>
            </a:spcBef>
            <a:spcAft>
              <a:spcPct val="35000"/>
            </a:spcAft>
            <a:buNone/>
          </a:pPr>
          <a:r>
            <a:rPr lang="es-ES" sz="1800" b="0" i="0" kern="1200" dirty="0"/>
            <a:t>Nombre del Requerimiento: Generar claves API</a:t>
          </a:r>
          <a:endParaRPr lang="en-US" sz="1800" kern="1200" dirty="0"/>
        </a:p>
      </dsp:txBody>
      <dsp:txXfrm>
        <a:off x="3405907" y="4384"/>
        <a:ext cx="2762645" cy="1657587"/>
      </dsp:txXfrm>
    </dsp:sp>
    <dsp:sp modelId="{C72BB2B8-BDCF-458C-BCD1-7E2B8A95BE08}">
      <dsp:nvSpPr>
        <dsp:cNvPr id="0" name=""/>
        <dsp:cNvSpPr/>
      </dsp:nvSpPr>
      <dsp:spPr>
        <a:xfrm>
          <a:off x="1389176" y="1660171"/>
          <a:ext cx="6796106" cy="604808"/>
        </a:xfrm>
        <a:custGeom>
          <a:avLst/>
          <a:gdLst/>
          <a:ahLst/>
          <a:cxnLst/>
          <a:rect l="0" t="0" r="0" b="0"/>
          <a:pathLst>
            <a:path>
              <a:moveTo>
                <a:pt x="6796106" y="0"/>
              </a:moveTo>
              <a:lnTo>
                <a:pt x="6796106" y="319504"/>
              </a:lnTo>
              <a:lnTo>
                <a:pt x="0" y="319504"/>
              </a:lnTo>
              <a:lnTo>
                <a:pt x="0" y="60480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16586" y="1959395"/>
        <a:ext cx="341287" cy="6360"/>
      </dsp:txXfrm>
    </dsp:sp>
    <dsp:sp modelId="{86F1D6BD-C369-4D97-83F0-1501A4F2DCBE}">
      <dsp:nvSpPr>
        <dsp:cNvPr id="0" name=""/>
        <dsp:cNvSpPr/>
      </dsp:nvSpPr>
      <dsp:spPr>
        <a:xfrm>
          <a:off x="6803961" y="4384"/>
          <a:ext cx="2762645" cy="16575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72" tIns="142097" rIns="135372" bIns="142097" numCol="1" spcCol="1270" anchor="ctr" anchorCtr="0">
          <a:noAutofit/>
        </a:bodyPr>
        <a:lstStyle/>
        <a:p>
          <a:pPr marL="0" lvl="0" indent="0" algn="ctr" defTabSz="800100">
            <a:lnSpc>
              <a:spcPct val="90000"/>
            </a:lnSpc>
            <a:spcBef>
              <a:spcPct val="0"/>
            </a:spcBef>
            <a:spcAft>
              <a:spcPct val="35000"/>
            </a:spcAft>
            <a:buNone/>
          </a:pPr>
          <a:r>
            <a:rPr lang="es-ES" sz="1800" b="0" i="0" kern="1200" dirty="0"/>
            <a:t>Características:</a:t>
          </a:r>
          <a:endParaRPr lang="en-US" sz="1800" kern="1200" dirty="0"/>
        </a:p>
      </dsp:txBody>
      <dsp:txXfrm>
        <a:off x="6803961" y="4384"/>
        <a:ext cx="2762645" cy="1657587"/>
      </dsp:txXfrm>
    </dsp:sp>
    <dsp:sp modelId="{1E6A6E3A-DA71-4C8B-93DA-C0499BBA2C9B}">
      <dsp:nvSpPr>
        <dsp:cNvPr id="0" name=""/>
        <dsp:cNvSpPr/>
      </dsp:nvSpPr>
      <dsp:spPr>
        <a:xfrm>
          <a:off x="2768699" y="3080453"/>
          <a:ext cx="604808" cy="91440"/>
        </a:xfrm>
        <a:custGeom>
          <a:avLst/>
          <a:gdLst/>
          <a:ahLst/>
          <a:cxnLst/>
          <a:rect l="0" t="0" r="0" b="0"/>
          <a:pathLst>
            <a:path>
              <a:moveTo>
                <a:pt x="0" y="45720"/>
              </a:moveTo>
              <a:lnTo>
                <a:pt x="60480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5218" y="3122993"/>
        <a:ext cx="31770" cy="6360"/>
      </dsp:txXfrm>
    </dsp:sp>
    <dsp:sp modelId="{89047C50-1EBD-42CD-A9E9-1180C3C6A9FC}">
      <dsp:nvSpPr>
        <dsp:cNvPr id="0" name=""/>
        <dsp:cNvSpPr/>
      </dsp:nvSpPr>
      <dsp:spPr>
        <a:xfrm>
          <a:off x="7854" y="2297380"/>
          <a:ext cx="2762645" cy="16575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72" tIns="142097" rIns="135372" bIns="142097" numCol="1" spcCol="1270" anchor="ctr" anchorCtr="0">
          <a:noAutofit/>
        </a:bodyPr>
        <a:lstStyle/>
        <a:p>
          <a:pPr marL="0" lvl="0" indent="0" algn="ctr" defTabSz="977900">
            <a:lnSpc>
              <a:spcPct val="90000"/>
            </a:lnSpc>
            <a:spcBef>
              <a:spcPct val="0"/>
            </a:spcBef>
            <a:spcAft>
              <a:spcPct val="35000"/>
            </a:spcAft>
            <a:buNone/>
          </a:pPr>
          <a:r>
            <a:rPr lang="es-ES" sz="2200" b="0" i="0" kern="1200" dirty="0"/>
            <a:t>Los usuarios podrán generar nuevas claves API de manera segura y eficiente.</a:t>
          </a:r>
          <a:endParaRPr lang="en-US" sz="2200" kern="1200" dirty="0"/>
        </a:p>
      </dsp:txBody>
      <dsp:txXfrm>
        <a:off x="7854" y="2297380"/>
        <a:ext cx="2762645" cy="1657587"/>
      </dsp:txXfrm>
    </dsp:sp>
    <dsp:sp modelId="{FAA11065-D57C-48FE-B856-CE8AE9F0EE0D}">
      <dsp:nvSpPr>
        <dsp:cNvPr id="0" name=""/>
        <dsp:cNvSpPr/>
      </dsp:nvSpPr>
      <dsp:spPr>
        <a:xfrm>
          <a:off x="3405907" y="2297380"/>
          <a:ext cx="6827518" cy="16575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72" tIns="142097" rIns="135372" bIns="142097" numCol="1" spcCol="1270" anchor="ctr" anchorCtr="0">
          <a:noAutofit/>
        </a:bodyPr>
        <a:lstStyle/>
        <a:p>
          <a:pPr marL="0" lvl="0" indent="0" algn="ctr" defTabSz="800100">
            <a:lnSpc>
              <a:spcPct val="90000"/>
            </a:lnSpc>
            <a:spcBef>
              <a:spcPct val="0"/>
            </a:spcBef>
            <a:spcAft>
              <a:spcPct val="35000"/>
            </a:spcAft>
            <a:buNone/>
          </a:pPr>
          <a:r>
            <a:rPr lang="es-ES" sz="1800" b="0" i="0" kern="1200" dirty="0"/>
            <a:t>Descripción del Requerimiento: El sistema permitirá a los usuarios generar nuevas claves API para su uso en aplicaciones y servicios. Estas claves se generarán de manera segura y eficiente para garantizar su validez y protección</a:t>
          </a:r>
          <a:r>
            <a:rPr lang="es-ES" sz="1400" b="0" i="0" kern="1200" dirty="0"/>
            <a:t>.</a:t>
          </a:r>
          <a:endParaRPr lang="en-US" sz="1400" kern="1200" dirty="0"/>
        </a:p>
      </dsp:txBody>
      <dsp:txXfrm>
        <a:off x="3405907" y="2297380"/>
        <a:ext cx="6827518" cy="165758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C9116-7C4E-4239-B702-32A1E3A6D754}">
      <dsp:nvSpPr>
        <dsp:cNvPr id="0" name=""/>
        <dsp:cNvSpPr/>
      </dsp:nvSpPr>
      <dsp:spPr>
        <a:xfrm>
          <a:off x="0" y="21733"/>
          <a:ext cx="10241280" cy="7486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a:t>- </a:t>
          </a:r>
          <a:r>
            <a:rPr lang="es-ES" sz="1500" b="0" i="0" kern="1200"/>
            <a:t>Identificador del Requerimiento: RF-03</a:t>
          </a:r>
          <a:endParaRPr lang="en-US" sz="1500" kern="1200"/>
        </a:p>
      </dsp:txBody>
      <dsp:txXfrm>
        <a:off x="36544" y="58277"/>
        <a:ext cx="10168192" cy="675529"/>
      </dsp:txXfrm>
    </dsp:sp>
    <dsp:sp modelId="{FA754DAA-53D7-4909-B3D9-D1D5F06DF92E}">
      <dsp:nvSpPr>
        <dsp:cNvPr id="0" name=""/>
        <dsp:cNvSpPr/>
      </dsp:nvSpPr>
      <dsp:spPr>
        <a:xfrm>
          <a:off x="0" y="813550"/>
          <a:ext cx="10241280" cy="7486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b="0" i="0" kern="1200"/>
            <a:t>Nombre del Requerimiento: Listar claves API</a:t>
          </a:r>
          <a:endParaRPr lang="en-US" sz="1500" kern="1200"/>
        </a:p>
      </dsp:txBody>
      <dsp:txXfrm>
        <a:off x="36544" y="850094"/>
        <a:ext cx="10168192" cy="675529"/>
      </dsp:txXfrm>
    </dsp:sp>
    <dsp:sp modelId="{F45782F0-8066-4E46-8A6F-55C7B6C0F539}">
      <dsp:nvSpPr>
        <dsp:cNvPr id="0" name=""/>
        <dsp:cNvSpPr/>
      </dsp:nvSpPr>
      <dsp:spPr>
        <a:xfrm>
          <a:off x="0" y="1605367"/>
          <a:ext cx="10241280" cy="7486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b="0" i="0" kern="1200"/>
            <a:t>Características:</a:t>
          </a:r>
          <a:endParaRPr lang="en-US" sz="1500" kern="1200"/>
        </a:p>
      </dsp:txBody>
      <dsp:txXfrm>
        <a:off x="36544" y="1641911"/>
        <a:ext cx="10168192" cy="675529"/>
      </dsp:txXfrm>
    </dsp:sp>
    <dsp:sp modelId="{7FAB5497-F331-45A1-B0DA-DAA1AFA23A3F}">
      <dsp:nvSpPr>
        <dsp:cNvPr id="0" name=""/>
        <dsp:cNvSpPr/>
      </dsp:nvSpPr>
      <dsp:spPr>
        <a:xfrm>
          <a:off x="0" y="2397184"/>
          <a:ext cx="10241280" cy="7486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b="0" i="0" kern="1200"/>
            <a:t>Los usuarios podrán ver una lista de todas las claves API almacenadas en el sistema.</a:t>
          </a:r>
          <a:endParaRPr lang="en-US" sz="1500" kern="1200"/>
        </a:p>
      </dsp:txBody>
      <dsp:txXfrm>
        <a:off x="36544" y="2433728"/>
        <a:ext cx="10168192" cy="675529"/>
      </dsp:txXfrm>
    </dsp:sp>
    <dsp:sp modelId="{22BF557A-281D-415B-80E3-E5D1024FA532}">
      <dsp:nvSpPr>
        <dsp:cNvPr id="0" name=""/>
        <dsp:cNvSpPr/>
      </dsp:nvSpPr>
      <dsp:spPr>
        <a:xfrm>
          <a:off x="0" y="3189001"/>
          <a:ext cx="10241280" cy="7486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b="0" i="0" kern="1200"/>
            <a:t>Descripción del Requerimiento: El sistema proporcionará a los usuarios la capacidad de ver todas las claves API que han sido generadas y almacenadas en el sistema. Esto facilita la gestión y supervisión de las claves API utilizadas en diferentes aplicaciones y servicios.</a:t>
          </a:r>
          <a:endParaRPr lang="en-US" sz="1500" kern="1200"/>
        </a:p>
      </dsp:txBody>
      <dsp:txXfrm>
        <a:off x="36544" y="3225545"/>
        <a:ext cx="10168192" cy="6755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C8D70-4FEE-40B7-B3D5-EAF1329C7DF7}">
      <dsp:nvSpPr>
        <dsp:cNvPr id="0" name=""/>
        <dsp:cNvSpPr/>
      </dsp:nvSpPr>
      <dsp:spPr>
        <a:xfrm>
          <a:off x="2654" y="773790"/>
          <a:ext cx="588410" cy="5884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BA6260-D408-4E52-8471-0383F9F732C3}">
      <dsp:nvSpPr>
        <dsp:cNvPr id="0" name=""/>
        <dsp:cNvSpPr/>
      </dsp:nvSpPr>
      <dsp:spPr>
        <a:xfrm>
          <a:off x="2654"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Tiempo de respuesta promedio:</a:t>
          </a:r>
          <a:endParaRPr lang="en-US" sz="1400" kern="1200"/>
        </a:p>
      </dsp:txBody>
      <dsp:txXfrm>
        <a:off x="2654" y="1490531"/>
        <a:ext cx="1681171" cy="526392"/>
      </dsp:txXfrm>
    </dsp:sp>
    <dsp:sp modelId="{117BDE16-5B8B-469B-9FD1-7C72A99CB1C9}">
      <dsp:nvSpPr>
        <dsp:cNvPr id="0" name=""/>
        <dsp:cNvSpPr/>
      </dsp:nvSpPr>
      <dsp:spPr>
        <a:xfrm>
          <a:off x="2654"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dirty="0"/>
            <a:t>El tiempo de respuesta promedio para las solicitudes de autenticación deberá ser inferior a 200 milisegundos, medido en condiciones normales de carga y tráfico.</a:t>
          </a:r>
          <a:endParaRPr lang="en-US" sz="1100" kern="1200" dirty="0"/>
        </a:p>
      </dsp:txBody>
      <dsp:txXfrm>
        <a:off x="2654" y="2076612"/>
        <a:ext cx="1681171" cy="1681604"/>
      </dsp:txXfrm>
    </dsp:sp>
    <dsp:sp modelId="{EE87903C-B533-4AB7-900A-BA90130C09A1}">
      <dsp:nvSpPr>
        <dsp:cNvPr id="0" name=""/>
        <dsp:cNvSpPr/>
      </dsp:nvSpPr>
      <dsp:spPr>
        <a:xfrm>
          <a:off x="1978031" y="773790"/>
          <a:ext cx="588410" cy="5884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07419D-5316-4206-9FE1-84FD6856FE59}">
      <dsp:nvSpPr>
        <dsp:cNvPr id="0" name=""/>
        <dsp:cNvSpPr/>
      </dsp:nvSpPr>
      <dsp:spPr>
        <a:xfrm>
          <a:off x="1978031"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Escalabilidad horizontal:</a:t>
          </a:r>
          <a:endParaRPr lang="en-US" sz="1400" kern="1200"/>
        </a:p>
      </dsp:txBody>
      <dsp:txXfrm>
        <a:off x="1978031" y="1490531"/>
        <a:ext cx="1681171" cy="526392"/>
      </dsp:txXfrm>
    </dsp:sp>
    <dsp:sp modelId="{E1DD3D54-164A-45CF-9D4A-5F85CC08561E}">
      <dsp:nvSpPr>
        <dsp:cNvPr id="0" name=""/>
        <dsp:cNvSpPr/>
      </dsp:nvSpPr>
      <dsp:spPr>
        <a:xfrm>
          <a:off x="1978031"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a:t>El sistema deberá ser capaz de escalar horizontalmente para manejar un aumento repentino en el volumen de solicitudes de autenticación. Se espera que el tiempo de respuesta se mantenga dentro de los límites aceptables incluso bajo cargas elevadas.</a:t>
          </a:r>
          <a:endParaRPr lang="en-US" sz="1100" kern="1200"/>
        </a:p>
      </dsp:txBody>
      <dsp:txXfrm>
        <a:off x="1978031" y="2076612"/>
        <a:ext cx="1681171" cy="1681604"/>
      </dsp:txXfrm>
    </dsp:sp>
    <dsp:sp modelId="{AE3F4697-50BE-4984-8864-6D4A8C9CE7A3}">
      <dsp:nvSpPr>
        <dsp:cNvPr id="0" name=""/>
        <dsp:cNvSpPr/>
      </dsp:nvSpPr>
      <dsp:spPr>
        <a:xfrm>
          <a:off x="3953408" y="773790"/>
          <a:ext cx="588410" cy="5884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834C96-C3CC-47D7-AB02-0C48F396069B}">
      <dsp:nvSpPr>
        <dsp:cNvPr id="0" name=""/>
        <dsp:cNvSpPr/>
      </dsp:nvSpPr>
      <dsp:spPr>
        <a:xfrm>
          <a:off x="3953408"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Tolerancia a la carga:</a:t>
          </a:r>
          <a:endParaRPr lang="en-US" sz="1400" kern="1200"/>
        </a:p>
      </dsp:txBody>
      <dsp:txXfrm>
        <a:off x="3953408" y="1490531"/>
        <a:ext cx="1681171" cy="526392"/>
      </dsp:txXfrm>
    </dsp:sp>
    <dsp:sp modelId="{A130CC9C-B3C2-4D31-8D4B-AE9C972AD205}">
      <dsp:nvSpPr>
        <dsp:cNvPr id="0" name=""/>
        <dsp:cNvSpPr/>
      </dsp:nvSpPr>
      <dsp:spPr>
        <a:xfrm>
          <a:off x="3953408"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a:t>El sistema deberá ser capaz de tolerar cargas pico sin degradación significativa del rendimiento. Se espera que el tiempo de respuesta se mantenga estable dentro de un rango predefinido incluso bajo cargas máximas.</a:t>
          </a:r>
          <a:endParaRPr lang="en-US" sz="1100" kern="1200"/>
        </a:p>
      </dsp:txBody>
      <dsp:txXfrm>
        <a:off x="3953408" y="2076612"/>
        <a:ext cx="1681171" cy="1681604"/>
      </dsp:txXfrm>
    </dsp:sp>
    <dsp:sp modelId="{32E322C8-59E6-4944-9E3F-66E48A541F1D}">
      <dsp:nvSpPr>
        <dsp:cNvPr id="0" name=""/>
        <dsp:cNvSpPr/>
      </dsp:nvSpPr>
      <dsp:spPr>
        <a:xfrm>
          <a:off x="5928785" y="773790"/>
          <a:ext cx="588410" cy="5884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75E01A-ADCA-4C78-AFCD-76AE93DC2E0B}">
      <dsp:nvSpPr>
        <dsp:cNvPr id="0" name=""/>
        <dsp:cNvSpPr/>
      </dsp:nvSpPr>
      <dsp:spPr>
        <a:xfrm>
          <a:off x="5928785"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Optimización de consultas y procesamiento:</a:t>
          </a:r>
          <a:endParaRPr lang="en-US" sz="1400" kern="1200"/>
        </a:p>
      </dsp:txBody>
      <dsp:txXfrm>
        <a:off x="5928785" y="1490531"/>
        <a:ext cx="1681171" cy="526392"/>
      </dsp:txXfrm>
    </dsp:sp>
    <dsp:sp modelId="{D04D5DBA-785D-43B5-9262-1D14C290273F}">
      <dsp:nvSpPr>
        <dsp:cNvPr id="0" name=""/>
        <dsp:cNvSpPr/>
      </dsp:nvSpPr>
      <dsp:spPr>
        <a:xfrm>
          <a:off x="5928785"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a:t>Se deben implementar prácticas de optimización de consultas y procesamiento para garantizar un rendimiento óptimo del sistema. Esto incluye el uso eficiente de índices, consultas optimizadas y algoritmos de procesamiento eficientes.</a:t>
          </a:r>
          <a:endParaRPr lang="en-US" sz="1100" kern="1200"/>
        </a:p>
      </dsp:txBody>
      <dsp:txXfrm>
        <a:off x="5928785" y="2076612"/>
        <a:ext cx="1681171" cy="1681604"/>
      </dsp:txXfrm>
    </dsp:sp>
    <dsp:sp modelId="{EDF131B8-5476-4FAA-8F23-6FF42BDF10D0}">
      <dsp:nvSpPr>
        <dsp:cNvPr id="0" name=""/>
        <dsp:cNvSpPr/>
      </dsp:nvSpPr>
      <dsp:spPr>
        <a:xfrm>
          <a:off x="7904161" y="773790"/>
          <a:ext cx="588410" cy="58841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FDD5D1-D9B7-4FD2-B2E1-062566202DC8}">
      <dsp:nvSpPr>
        <dsp:cNvPr id="0" name=""/>
        <dsp:cNvSpPr/>
      </dsp:nvSpPr>
      <dsp:spPr>
        <a:xfrm>
          <a:off x="7904161"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Monitorización del rendimiento:</a:t>
          </a:r>
          <a:endParaRPr lang="en-US" sz="1400" kern="1200"/>
        </a:p>
      </dsp:txBody>
      <dsp:txXfrm>
        <a:off x="7904161" y="1490531"/>
        <a:ext cx="1681171" cy="526392"/>
      </dsp:txXfrm>
    </dsp:sp>
    <dsp:sp modelId="{68CE917B-9BAE-4253-8A6C-07D7020D39DC}">
      <dsp:nvSpPr>
        <dsp:cNvPr id="0" name=""/>
        <dsp:cNvSpPr/>
      </dsp:nvSpPr>
      <dsp:spPr>
        <a:xfrm>
          <a:off x="7904161"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a:t>Se deberá implementar un sistema de monitorización del rendimiento que permita realizar un seguimiento continuo del tiempo de respuesta, la utilización de recursos y otros indicadores clave de rendimiento. Esto facilitará la identificación temprana de posibles cuellos de botella y la toma de medidas correctivas.</a:t>
          </a:r>
          <a:endParaRPr lang="en-US" sz="1100" kern="1200"/>
        </a:p>
      </dsp:txBody>
      <dsp:txXfrm>
        <a:off x="7904161" y="2076612"/>
        <a:ext cx="1681171" cy="1681604"/>
      </dsp:txXfrm>
    </dsp:sp>
    <dsp:sp modelId="{5921F2A4-71A5-4E8C-A37A-5742F64AE42D}">
      <dsp:nvSpPr>
        <dsp:cNvPr id="0" name=""/>
        <dsp:cNvSpPr/>
      </dsp:nvSpPr>
      <dsp:spPr>
        <a:xfrm>
          <a:off x="9879538" y="773790"/>
          <a:ext cx="588410" cy="58841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D536B2-F416-4ABF-A518-9889E8C1C2FD}">
      <dsp:nvSpPr>
        <dsp:cNvPr id="0" name=""/>
        <dsp:cNvSpPr/>
      </dsp:nvSpPr>
      <dsp:spPr>
        <a:xfrm>
          <a:off x="9879538" y="1490531"/>
          <a:ext cx="1681171" cy="526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MX" sz="1400" b="1" i="0" kern="1200"/>
            <a:t>Resiliencia ante fallos:</a:t>
          </a:r>
          <a:endParaRPr lang="en-US" sz="1400" kern="1200"/>
        </a:p>
      </dsp:txBody>
      <dsp:txXfrm>
        <a:off x="9879538" y="1490531"/>
        <a:ext cx="1681171" cy="526392"/>
      </dsp:txXfrm>
    </dsp:sp>
    <dsp:sp modelId="{7B39E1EB-21AC-4B86-8671-7CF25D8AECDA}">
      <dsp:nvSpPr>
        <dsp:cNvPr id="0" name=""/>
        <dsp:cNvSpPr/>
      </dsp:nvSpPr>
      <dsp:spPr>
        <a:xfrm>
          <a:off x="9879538" y="2076612"/>
          <a:ext cx="1681171" cy="168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s-MX" sz="1100" b="0" i="0" kern="1200"/>
            <a:t>El sistema deberá ser resistente a fallos y ser capaz de recuperarse automáticamente de situaciones de fallo sin interrupciones significativas en el servicio. Esto incluye la capacidad de conmutación por error, la replicación de datos y la recuperación automática de servicios.</a:t>
          </a:r>
          <a:endParaRPr lang="en-US" sz="1100" kern="1200"/>
        </a:p>
      </dsp:txBody>
      <dsp:txXfrm>
        <a:off x="9879538" y="2076612"/>
        <a:ext cx="1681171" cy="168160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21082-A1F6-420E-BD76-58E0CC7F5E7D}">
      <dsp:nvSpPr>
        <dsp:cNvPr id="0" name=""/>
        <dsp:cNvSpPr/>
      </dsp:nvSpPr>
      <dsp:spPr>
        <a:xfrm>
          <a:off x="0" y="0"/>
          <a:ext cx="10241280" cy="524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b="1" kern="1200"/>
            <a:t>Cifrado de Datos:</a:t>
          </a:r>
          <a:endParaRPr lang="en-US" sz="2300" kern="1200"/>
        </a:p>
      </dsp:txBody>
      <dsp:txXfrm>
        <a:off x="25616" y="25616"/>
        <a:ext cx="10190048" cy="473513"/>
      </dsp:txXfrm>
    </dsp:sp>
    <dsp:sp modelId="{21766E55-0A38-4D91-ADC0-0038E6FBA6C1}">
      <dsp:nvSpPr>
        <dsp:cNvPr id="0" name=""/>
        <dsp:cNvSpPr/>
      </dsp:nvSpPr>
      <dsp:spPr>
        <a:xfrm>
          <a:off x="0" y="528088"/>
          <a:ext cx="10241280" cy="342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16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MX" sz="1800" kern="1200"/>
            <a:t>Se utilizará cifrado AES de 256 bits para proteger las claves de API almacenadas en la base de datos.</a:t>
          </a:r>
          <a:endParaRPr lang="en-US" sz="1800" kern="1200"/>
        </a:p>
        <a:p>
          <a:pPr marL="171450" lvl="1" indent="-171450" algn="l" defTabSz="800100">
            <a:lnSpc>
              <a:spcPct val="90000"/>
            </a:lnSpc>
            <a:spcBef>
              <a:spcPct val="0"/>
            </a:spcBef>
            <a:spcAft>
              <a:spcPct val="20000"/>
            </a:spcAft>
            <a:buChar char="•"/>
          </a:pPr>
          <a:r>
            <a:rPr lang="es-MX" sz="1800" kern="1200"/>
            <a:t>Firewalls y Listas de Control de Acceso (ACL):</a:t>
          </a:r>
          <a:endParaRPr lang="en-US" sz="1800" kern="1200"/>
        </a:p>
        <a:p>
          <a:pPr marL="171450" lvl="1" indent="-171450" algn="l" defTabSz="800100">
            <a:lnSpc>
              <a:spcPct val="90000"/>
            </a:lnSpc>
            <a:spcBef>
              <a:spcPct val="0"/>
            </a:spcBef>
            <a:spcAft>
              <a:spcPct val="20000"/>
            </a:spcAft>
            <a:buChar char="•"/>
          </a:pPr>
          <a:r>
            <a:rPr lang="es-MX" sz="1800" kern="1200"/>
            <a:t>Se configurarán firewalls y listas de control de acceso para restringir el tráfico de red y prevenir accesos no autorizados al sistema.</a:t>
          </a:r>
          <a:endParaRPr lang="en-US" sz="1800" kern="1200"/>
        </a:p>
        <a:p>
          <a:pPr marL="171450" lvl="1" indent="-171450" algn="l" defTabSz="800100">
            <a:lnSpc>
              <a:spcPct val="90000"/>
            </a:lnSpc>
            <a:spcBef>
              <a:spcPct val="0"/>
            </a:spcBef>
            <a:spcAft>
              <a:spcPct val="20000"/>
            </a:spcAft>
            <a:buChar char="•"/>
          </a:pPr>
          <a:r>
            <a:rPr lang="es-MX" sz="1800" kern="1200"/>
            <a:t>Validación de Entradas:</a:t>
          </a:r>
          <a:endParaRPr lang="en-US" sz="1800" kern="1200"/>
        </a:p>
        <a:p>
          <a:pPr marL="171450" lvl="1" indent="-171450" algn="l" defTabSz="800100">
            <a:lnSpc>
              <a:spcPct val="90000"/>
            </a:lnSpc>
            <a:spcBef>
              <a:spcPct val="0"/>
            </a:spcBef>
            <a:spcAft>
              <a:spcPct val="20000"/>
            </a:spcAft>
            <a:buChar char="•"/>
          </a:pPr>
          <a:r>
            <a:rPr lang="es-MX" sz="1800" kern="1200"/>
            <a:t>Se implementarán controles de validación de entradas para mitigar los riesgos de ataques de inyección de SQL y XSS.</a:t>
          </a:r>
          <a:endParaRPr lang="en-US" sz="1800" kern="1200"/>
        </a:p>
        <a:p>
          <a:pPr marL="171450" lvl="1" indent="-171450" algn="l" defTabSz="800100">
            <a:lnSpc>
              <a:spcPct val="90000"/>
            </a:lnSpc>
            <a:spcBef>
              <a:spcPct val="0"/>
            </a:spcBef>
            <a:spcAft>
              <a:spcPct val="20000"/>
            </a:spcAft>
            <a:buChar char="•"/>
          </a:pPr>
          <a:r>
            <a:rPr lang="es-MX" sz="1800" kern="1200"/>
            <a:t>Seguimiento de Auditoría:</a:t>
          </a:r>
          <a:endParaRPr lang="en-US" sz="1800" kern="1200"/>
        </a:p>
        <a:p>
          <a:pPr marL="171450" lvl="1" indent="-171450" algn="l" defTabSz="800100">
            <a:lnSpc>
              <a:spcPct val="90000"/>
            </a:lnSpc>
            <a:spcBef>
              <a:spcPct val="0"/>
            </a:spcBef>
            <a:spcAft>
              <a:spcPct val="20000"/>
            </a:spcAft>
            <a:buChar char="•"/>
          </a:pPr>
          <a:r>
            <a:rPr lang="es-MX" sz="1800" kern="1200"/>
            <a:t>Se establecerá un sistema de registro de auditoría para registrar eventos relevantes para la seguridad y facilitar la investigación de incidentes.</a:t>
          </a:r>
          <a:endParaRPr lang="en-US" sz="1800" kern="1200"/>
        </a:p>
        <a:p>
          <a:pPr marL="171450" lvl="1" indent="-171450" algn="l" defTabSz="800100">
            <a:lnSpc>
              <a:spcPct val="90000"/>
            </a:lnSpc>
            <a:spcBef>
              <a:spcPct val="0"/>
            </a:spcBef>
            <a:spcAft>
              <a:spcPct val="20000"/>
            </a:spcAft>
            <a:buChar char="•"/>
          </a:pPr>
          <a:r>
            <a:rPr lang="es-MX" sz="1800" kern="1200"/>
            <a:t>Gestión de Claves de API:</a:t>
          </a:r>
          <a:endParaRPr lang="en-US" sz="1800" kern="1200"/>
        </a:p>
        <a:p>
          <a:pPr marL="171450" lvl="1" indent="-171450" algn="l" defTabSz="800100">
            <a:lnSpc>
              <a:spcPct val="90000"/>
            </a:lnSpc>
            <a:spcBef>
              <a:spcPct val="0"/>
            </a:spcBef>
            <a:spcAft>
              <a:spcPct val="20000"/>
            </a:spcAft>
            <a:buChar char="•"/>
          </a:pPr>
          <a:r>
            <a:rPr lang="es-MX" sz="1800" kern="1200"/>
            <a:t>Se implementará un sistema de gestión de claves de API que incluya la generación segura de claves únicas, la revocación de claves comprometidas y la rotación periódica de claves.</a:t>
          </a:r>
          <a:endParaRPr lang="en-US" sz="1800" kern="1200"/>
        </a:p>
      </dsp:txBody>
      <dsp:txXfrm>
        <a:off x="0" y="528088"/>
        <a:ext cx="10241280" cy="342792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FAEE98-4028-4907-AC04-7AA32F8639F9}">
      <dsp:nvSpPr>
        <dsp:cNvPr id="0" name=""/>
        <dsp:cNvSpPr/>
      </dsp:nvSpPr>
      <dsp:spPr>
        <a:xfrm>
          <a:off x="0" y="4950"/>
          <a:ext cx="9448799" cy="6487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4196DF-031E-40D6-B20B-4DFEB3AB73FD}">
      <dsp:nvSpPr>
        <dsp:cNvPr id="0" name=""/>
        <dsp:cNvSpPr/>
      </dsp:nvSpPr>
      <dsp:spPr>
        <a:xfrm>
          <a:off x="196234" y="150910"/>
          <a:ext cx="356789" cy="3567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7FC39C-0EAC-4AB9-934D-7095E600E351}">
      <dsp:nvSpPr>
        <dsp:cNvPr id="0" name=""/>
        <dsp:cNvSpPr/>
      </dsp:nvSpPr>
      <dsp:spPr>
        <a:xfrm>
          <a:off x="749257" y="4950"/>
          <a:ext cx="425195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844550">
            <a:lnSpc>
              <a:spcPct val="90000"/>
            </a:lnSpc>
            <a:spcBef>
              <a:spcPct val="0"/>
            </a:spcBef>
            <a:spcAft>
              <a:spcPct val="35000"/>
            </a:spcAft>
            <a:buNone/>
          </a:pPr>
          <a:r>
            <a:rPr lang="es-MX" sz="1900" b="1" i="0" kern="1200"/>
            <a:t>Arquitectura Redundante:</a:t>
          </a:r>
          <a:endParaRPr lang="en-US" sz="1900" kern="1200"/>
        </a:p>
      </dsp:txBody>
      <dsp:txXfrm>
        <a:off x="749257" y="4950"/>
        <a:ext cx="4251959" cy="648708"/>
      </dsp:txXfrm>
    </dsp:sp>
    <dsp:sp modelId="{FACDF8C5-47D4-4415-B926-1FDBA51788D6}">
      <dsp:nvSpPr>
        <dsp:cNvPr id="0" name=""/>
        <dsp:cNvSpPr/>
      </dsp:nvSpPr>
      <dsp:spPr>
        <a:xfrm>
          <a:off x="5001217" y="4950"/>
          <a:ext cx="444684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488950">
            <a:lnSpc>
              <a:spcPct val="90000"/>
            </a:lnSpc>
            <a:spcBef>
              <a:spcPct val="0"/>
            </a:spcBef>
            <a:spcAft>
              <a:spcPct val="35000"/>
            </a:spcAft>
            <a:buNone/>
          </a:pPr>
          <a:r>
            <a:rPr lang="es-MX" sz="1100" b="0" i="0" kern="1200"/>
            <a:t>Se implementará una arquitectura redundante con múltiples nodos y balanceo de carga para garantizar la disponibilidad continua del sistema incluso en caso de fallo de un componente.</a:t>
          </a:r>
          <a:endParaRPr lang="en-US" sz="1100" kern="1200"/>
        </a:p>
      </dsp:txBody>
      <dsp:txXfrm>
        <a:off x="5001217" y="4950"/>
        <a:ext cx="4446849" cy="648708"/>
      </dsp:txXfrm>
    </dsp:sp>
    <dsp:sp modelId="{2F49BC11-BA68-4137-B82F-7B79938E6127}">
      <dsp:nvSpPr>
        <dsp:cNvPr id="0" name=""/>
        <dsp:cNvSpPr/>
      </dsp:nvSpPr>
      <dsp:spPr>
        <a:xfrm>
          <a:off x="0" y="815835"/>
          <a:ext cx="9448799" cy="6487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096357-5F41-460A-83CE-CEDC560BCBDC}">
      <dsp:nvSpPr>
        <dsp:cNvPr id="0" name=""/>
        <dsp:cNvSpPr/>
      </dsp:nvSpPr>
      <dsp:spPr>
        <a:xfrm>
          <a:off x="196234" y="961795"/>
          <a:ext cx="356789" cy="3567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C08BDF-FE85-4217-A5E2-E4743F46A59A}">
      <dsp:nvSpPr>
        <dsp:cNvPr id="0" name=""/>
        <dsp:cNvSpPr/>
      </dsp:nvSpPr>
      <dsp:spPr>
        <a:xfrm>
          <a:off x="749257" y="815835"/>
          <a:ext cx="425195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844550">
            <a:lnSpc>
              <a:spcPct val="90000"/>
            </a:lnSpc>
            <a:spcBef>
              <a:spcPct val="0"/>
            </a:spcBef>
            <a:spcAft>
              <a:spcPct val="35000"/>
            </a:spcAft>
            <a:buNone/>
          </a:pPr>
          <a:r>
            <a:rPr lang="es-MX" sz="1900" b="1" i="0" kern="1200"/>
            <a:t>Respaldos Automatizados:</a:t>
          </a:r>
          <a:endParaRPr lang="en-US" sz="1900" kern="1200"/>
        </a:p>
      </dsp:txBody>
      <dsp:txXfrm>
        <a:off x="749257" y="815835"/>
        <a:ext cx="4251959" cy="648708"/>
      </dsp:txXfrm>
    </dsp:sp>
    <dsp:sp modelId="{926671B0-6A65-4BA0-A92B-D6825A260CCE}">
      <dsp:nvSpPr>
        <dsp:cNvPr id="0" name=""/>
        <dsp:cNvSpPr/>
      </dsp:nvSpPr>
      <dsp:spPr>
        <a:xfrm>
          <a:off x="5001217" y="815835"/>
          <a:ext cx="444684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488950">
            <a:lnSpc>
              <a:spcPct val="90000"/>
            </a:lnSpc>
            <a:spcBef>
              <a:spcPct val="0"/>
            </a:spcBef>
            <a:spcAft>
              <a:spcPct val="35000"/>
            </a:spcAft>
            <a:buNone/>
          </a:pPr>
          <a:r>
            <a:rPr lang="es-MX" sz="1100" b="0" i="0" kern="1200"/>
            <a:t>Se configurarán respaldos automáticos diarios de la base de datos y los archivos del sistema para garantizar la integridad y disponibilidad de los datos en caso de pérdida o corrupción.</a:t>
          </a:r>
          <a:endParaRPr lang="en-US" sz="1100" kern="1200"/>
        </a:p>
      </dsp:txBody>
      <dsp:txXfrm>
        <a:off x="5001217" y="815835"/>
        <a:ext cx="4446849" cy="648708"/>
      </dsp:txXfrm>
    </dsp:sp>
    <dsp:sp modelId="{0F924C11-E056-421F-B83B-7800BB3A9442}">
      <dsp:nvSpPr>
        <dsp:cNvPr id="0" name=""/>
        <dsp:cNvSpPr/>
      </dsp:nvSpPr>
      <dsp:spPr>
        <a:xfrm>
          <a:off x="0" y="1626720"/>
          <a:ext cx="9448799" cy="6487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C64B8-F2FF-41E8-B958-4CF9D4681177}">
      <dsp:nvSpPr>
        <dsp:cNvPr id="0" name=""/>
        <dsp:cNvSpPr/>
      </dsp:nvSpPr>
      <dsp:spPr>
        <a:xfrm>
          <a:off x="196234" y="1772680"/>
          <a:ext cx="356789" cy="3567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B07A93-2C49-4B53-AFB1-FD334FD21D8B}">
      <dsp:nvSpPr>
        <dsp:cNvPr id="0" name=""/>
        <dsp:cNvSpPr/>
      </dsp:nvSpPr>
      <dsp:spPr>
        <a:xfrm>
          <a:off x="749257" y="1626720"/>
          <a:ext cx="425195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844550">
            <a:lnSpc>
              <a:spcPct val="90000"/>
            </a:lnSpc>
            <a:spcBef>
              <a:spcPct val="0"/>
            </a:spcBef>
            <a:spcAft>
              <a:spcPct val="35000"/>
            </a:spcAft>
            <a:buNone/>
          </a:pPr>
          <a:r>
            <a:rPr lang="es-MX" sz="1900" b="1" i="0" kern="1200"/>
            <a:t>Recuperación Automática:</a:t>
          </a:r>
          <a:endParaRPr lang="en-US" sz="1900" kern="1200"/>
        </a:p>
      </dsp:txBody>
      <dsp:txXfrm>
        <a:off x="749257" y="1626720"/>
        <a:ext cx="4251959" cy="648708"/>
      </dsp:txXfrm>
    </dsp:sp>
    <dsp:sp modelId="{F3E94481-0859-439E-A5A8-62A9CC3E8322}">
      <dsp:nvSpPr>
        <dsp:cNvPr id="0" name=""/>
        <dsp:cNvSpPr/>
      </dsp:nvSpPr>
      <dsp:spPr>
        <a:xfrm>
          <a:off x="5001217" y="1626720"/>
          <a:ext cx="444684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488950">
            <a:lnSpc>
              <a:spcPct val="90000"/>
            </a:lnSpc>
            <a:spcBef>
              <a:spcPct val="0"/>
            </a:spcBef>
            <a:spcAft>
              <a:spcPct val="35000"/>
            </a:spcAft>
            <a:buNone/>
          </a:pPr>
          <a:r>
            <a:rPr lang="es-MX" sz="1100" b="0" i="0" kern="1200"/>
            <a:t>Se desarrollarán scripts y procedimientos de recuperación automática para restaurar el sistema a un estado operativo después de un fallo sin intervención manual.</a:t>
          </a:r>
          <a:endParaRPr lang="en-US" sz="1100" kern="1200"/>
        </a:p>
      </dsp:txBody>
      <dsp:txXfrm>
        <a:off x="5001217" y="1626720"/>
        <a:ext cx="4446849" cy="648708"/>
      </dsp:txXfrm>
    </dsp:sp>
    <dsp:sp modelId="{280DDB96-9F52-4788-BB13-6CCF0D12F3F5}">
      <dsp:nvSpPr>
        <dsp:cNvPr id="0" name=""/>
        <dsp:cNvSpPr/>
      </dsp:nvSpPr>
      <dsp:spPr>
        <a:xfrm>
          <a:off x="0" y="2437606"/>
          <a:ext cx="9448799" cy="6487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BCDAA3-1F73-4637-928D-672D624E0BD5}">
      <dsp:nvSpPr>
        <dsp:cNvPr id="0" name=""/>
        <dsp:cNvSpPr/>
      </dsp:nvSpPr>
      <dsp:spPr>
        <a:xfrm>
          <a:off x="196234" y="2583565"/>
          <a:ext cx="356789" cy="3567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006003-4B8D-49AE-A3B3-6BC5BE75B51C}">
      <dsp:nvSpPr>
        <dsp:cNvPr id="0" name=""/>
        <dsp:cNvSpPr/>
      </dsp:nvSpPr>
      <dsp:spPr>
        <a:xfrm>
          <a:off x="749257" y="2437606"/>
          <a:ext cx="425195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844550">
            <a:lnSpc>
              <a:spcPct val="90000"/>
            </a:lnSpc>
            <a:spcBef>
              <a:spcPct val="0"/>
            </a:spcBef>
            <a:spcAft>
              <a:spcPct val="35000"/>
            </a:spcAft>
            <a:buNone/>
          </a:pPr>
          <a:r>
            <a:rPr lang="es-MX" sz="1900" b="1" i="0" kern="1200"/>
            <a:t>Escalado Elástico:</a:t>
          </a:r>
          <a:endParaRPr lang="en-US" sz="1900" kern="1200"/>
        </a:p>
      </dsp:txBody>
      <dsp:txXfrm>
        <a:off x="749257" y="2437606"/>
        <a:ext cx="4251959" cy="648708"/>
      </dsp:txXfrm>
    </dsp:sp>
    <dsp:sp modelId="{1CFD5560-25B4-482D-A57D-257BE8F92559}">
      <dsp:nvSpPr>
        <dsp:cNvPr id="0" name=""/>
        <dsp:cNvSpPr/>
      </dsp:nvSpPr>
      <dsp:spPr>
        <a:xfrm>
          <a:off x="5001217" y="2437606"/>
          <a:ext cx="444684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488950">
            <a:lnSpc>
              <a:spcPct val="90000"/>
            </a:lnSpc>
            <a:spcBef>
              <a:spcPct val="0"/>
            </a:spcBef>
            <a:spcAft>
              <a:spcPct val="35000"/>
            </a:spcAft>
            <a:buNone/>
          </a:pPr>
          <a:r>
            <a:rPr lang="es-MX" sz="1100" b="0" i="0" kern="1200"/>
            <a:t>Se implementará un sistema de escalado elástico que permita aumentar automáticamente la capacidad del sistema en respuesta a picos de carga repentinos para evitar la degradación del rendimiento o la falta de disponibilidad.</a:t>
          </a:r>
          <a:endParaRPr lang="en-US" sz="1100" kern="1200"/>
        </a:p>
      </dsp:txBody>
      <dsp:txXfrm>
        <a:off x="5001217" y="2437606"/>
        <a:ext cx="4446849" cy="648708"/>
      </dsp:txXfrm>
    </dsp:sp>
    <dsp:sp modelId="{26FF43D1-A761-4A68-81AB-03814CA61DEA}">
      <dsp:nvSpPr>
        <dsp:cNvPr id="0" name=""/>
        <dsp:cNvSpPr/>
      </dsp:nvSpPr>
      <dsp:spPr>
        <a:xfrm>
          <a:off x="0" y="3248491"/>
          <a:ext cx="9448799" cy="64870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DF6C91-1C85-41E3-9646-8C5D260D68B9}">
      <dsp:nvSpPr>
        <dsp:cNvPr id="0" name=""/>
        <dsp:cNvSpPr/>
      </dsp:nvSpPr>
      <dsp:spPr>
        <a:xfrm>
          <a:off x="196234" y="3394450"/>
          <a:ext cx="356789" cy="3567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587993-30A3-4892-93EF-180E9FD7B576}">
      <dsp:nvSpPr>
        <dsp:cNvPr id="0" name=""/>
        <dsp:cNvSpPr/>
      </dsp:nvSpPr>
      <dsp:spPr>
        <a:xfrm>
          <a:off x="749257" y="3248491"/>
          <a:ext cx="425195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844550">
            <a:lnSpc>
              <a:spcPct val="90000"/>
            </a:lnSpc>
            <a:spcBef>
              <a:spcPct val="0"/>
            </a:spcBef>
            <a:spcAft>
              <a:spcPct val="35000"/>
            </a:spcAft>
            <a:buNone/>
          </a:pPr>
          <a:r>
            <a:rPr lang="es-MX" sz="1900" b="1" i="0" kern="1200"/>
            <a:t>Pruebas de Resiliencia:</a:t>
          </a:r>
          <a:endParaRPr lang="en-US" sz="1900" kern="1200"/>
        </a:p>
      </dsp:txBody>
      <dsp:txXfrm>
        <a:off x="749257" y="3248491"/>
        <a:ext cx="4251959" cy="648708"/>
      </dsp:txXfrm>
    </dsp:sp>
    <dsp:sp modelId="{5AC8FA71-C7D0-4854-AAB9-7B690D2F12B0}">
      <dsp:nvSpPr>
        <dsp:cNvPr id="0" name=""/>
        <dsp:cNvSpPr/>
      </dsp:nvSpPr>
      <dsp:spPr>
        <a:xfrm>
          <a:off x="5001217" y="3248491"/>
          <a:ext cx="4446849" cy="648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55" tIns="68655" rIns="68655" bIns="68655" numCol="1" spcCol="1270" anchor="ctr" anchorCtr="0">
          <a:noAutofit/>
        </a:bodyPr>
        <a:lstStyle/>
        <a:p>
          <a:pPr marL="0" lvl="0" indent="0" algn="l" defTabSz="488950">
            <a:lnSpc>
              <a:spcPct val="90000"/>
            </a:lnSpc>
            <a:spcBef>
              <a:spcPct val="0"/>
            </a:spcBef>
            <a:spcAft>
              <a:spcPct val="35000"/>
            </a:spcAft>
            <a:buNone/>
          </a:pPr>
          <a:r>
            <a:rPr lang="es-MX" sz="1100" b="0" i="0" kern="1200"/>
            <a:t>Se realizarán pruebas periódicas de resiliencia, incluyendo pruebas de recuperación de desastres, para validar la capacidad del sistema para mantener la operatividad frente a escenarios de fallo simulados.</a:t>
          </a:r>
          <a:endParaRPr lang="en-US" sz="1100" kern="1200"/>
        </a:p>
      </dsp:txBody>
      <dsp:txXfrm>
        <a:off x="5001217" y="3248491"/>
        <a:ext cx="4446849" cy="64870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057F6-EB4B-4426-98BE-775F1C01D669}">
      <dsp:nvSpPr>
        <dsp:cNvPr id="0" name=""/>
        <dsp:cNvSpPr/>
      </dsp:nvSpPr>
      <dsp:spPr>
        <a:xfrm>
          <a:off x="0" y="4292"/>
          <a:ext cx="6709890" cy="9990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7C2F91-FB89-448A-9046-E2641876FD6F}">
      <dsp:nvSpPr>
        <dsp:cNvPr id="0" name=""/>
        <dsp:cNvSpPr/>
      </dsp:nvSpPr>
      <dsp:spPr>
        <a:xfrm>
          <a:off x="302201" y="229070"/>
          <a:ext cx="549457" cy="5494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52FADA-EE6E-4C1B-AA52-EFBC7939FD94}">
      <dsp:nvSpPr>
        <dsp:cNvPr id="0" name=""/>
        <dsp:cNvSpPr/>
      </dsp:nvSpPr>
      <dsp:spPr>
        <a:xfrm>
          <a:off x="1153860" y="4292"/>
          <a:ext cx="3019450"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977900">
            <a:lnSpc>
              <a:spcPct val="100000"/>
            </a:lnSpc>
            <a:spcBef>
              <a:spcPct val="0"/>
            </a:spcBef>
            <a:spcAft>
              <a:spcPct val="35000"/>
            </a:spcAft>
            <a:buNone/>
          </a:pPr>
          <a:r>
            <a:rPr lang="es-MX" sz="2200" kern="1200"/>
            <a:t>Diseño Basado en Estándares:</a:t>
          </a:r>
          <a:endParaRPr lang="en-US" sz="2200" kern="1200"/>
        </a:p>
      </dsp:txBody>
      <dsp:txXfrm>
        <a:off x="1153860" y="4292"/>
        <a:ext cx="3019450" cy="999013"/>
      </dsp:txXfrm>
    </dsp:sp>
    <dsp:sp modelId="{AD280452-036B-4E53-96B1-4AFC9BCBA6A8}">
      <dsp:nvSpPr>
        <dsp:cNvPr id="0" name=""/>
        <dsp:cNvSpPr/>
      </dsp:nvSpPr>
      <dsp:spPr>
        <a:xfrm>
          <a:off x="4173311" y="4292"/>
          <a:ext cx="2535451"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488950">
            <a:lnSpc>
              <a:spcPct val="100000"/>
            </a:lnSpc>
            <a:spcBef>
              <a:spcPct val="0"/>
            </a:spcBef>
            <a:spcAft>
              <a:spcPct val="35000"/>
            </a:spcAft>
            <a:buNone/>
          </a:pPr>
          <a:r>
            <a:rPr lang="es-MX" sz="1100" kern="1200"/>
            <a:t>Se seguirán estándares y especificaciones ampliamente aceptadas en el desarrollo del sistema, lo que facilitará su interoperabilidad y portabilidad entre diferentes entornos y plataformas.</a:t>
          </a:r>
          <a:endParaRPr lang="en-US" sz="1100" kern="1200"/>
        </a:p>
      </dsp:txBody>
      <dsp:txXfrm>
        <a:off x="4173311" y="4292"/>
        <a:ext cx="2535451" cy="999013"/>
      </dsp:txXfrm>
    </dsp:sp>
    <dsp:sp modelId="{24F2E79C-AE07-4BB7-A5EF-D186D209644C}">
      <dsp:nvSpPr>
        <dsp:cNvPr id="0" name=""/>
        <dsp:cNvSpPr/>
      </dsp:nvSpPr>
      <dsp:spPr>
        <a:xfrm>
          <a:off x="0" y="1253059"/>
          <a:ext cx="6709890" cy="9990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763328-B320-4E98-BB3A-AE572C27E5D2}">
      <dsp:nvSpPr>
        <dsp:cNvPr id="0" name=""/>
        <dsp:cNvSpPr/>
      </dsp:nvSpPr>
      <dsp:spPr>
        <a:xfrm>
          <a:off x="302201" y="1477837"/>
          <a:ext cx="549457" cy="5494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71E603-EB6E-4011-B926-25009C44EAF7}">
      <dsp:nvSpPr>
        <dsp:cNvPr id="0" name=""/>
        <dsp:cNvSpPr/>
      </dsp:nvSpPr>
      <dsp:spPr>
        <a:xfrm>
          <a:off x="1153860" y="1253059"/>
          <a:ext cx="3019450"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977900">
            <a:lnSpc>
              <a:spcPct val="100000"/>
            </a:lnSpc>
            <a:spcBef>
              <a:spcPct val="0"/>
            </a:spcBef>
            <a:spcAft>
              <a:spcPct val="35000"/>
            </a:spcAft>
            <a:buNone/>
          </a:pPr>
          <a:r>
            <a:rPr lang="es-MX" sz="2200" kern="1200"/>
            <a:t>Uso de Tecnologías Multiplataforma:</a:t>
          </a:r>
          <a:endParaRPr lang="en-US" sz="2200" kern="1200"/>
        </a:p>
      </dsp:txBody>
      <dsp:txXfrm>
        <a:off x="1153860" y="1253059"/>
        <a:ext cx="3019450" cy="999013"/>
      </dsp:txXfrm>
    </dsp:sp>
    <dsp:sp modelId="{5D98A9D2-BB8F-4CF0-9675-45CD3C1B8362}">
      <dsp:nvSpPr>
        <dsp:cNvPr id="0" name=""/>
        <dsp:cNvSpPr/>
      </dsp:nvSpPr>
      <dsp:spPr>
        <a:xfrm>
          <a:off x="4173311" y="1253059"/>
          <a:ext cx="2535451"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488950">
            <a:lnSpc>
              <a:spcPct val="100000"/>
            </a:lnSpc>
            <a:spcBef>
              <a:spcPct val="0"/>
            </a:spcBef>
            <a:spcAft>
              <a:spcPct val="35000"/>
            </a:spcAft>
            <a:buNone/>
          </a:pPr>
          <a:r>
            <a:rPr lang="es-MX" sz="1100" kern="1200"/>
            <a:t>Se utilizarán tecnologías y herramientas que sean compatibles con múltiples sistemas operativos, como Docker para la gestión de contenedores, y bibliotecas y frameworks que sean multiplataforma.</a:t>
          </a:r>
          <a:endParaRPr lang="en-US" sz="1100" kern="1200"/>
        </a:p>
      </dsp:txBody>
      <dsp:txXfrm>
        <a:off x="4173311" y="1253059"/>
        <a:ext cx="2535451" cy="999013"/>
      </dsp:txXfrm>
    </dsp:sp>
    <dsp:sp modelId="{B57755A5-2F63-43C8-AE0A-8670F275980E}">
      <dsp:nvSpPr>
        <dsp:cNvPr id="0" name=""/>
        <dsp:cNvSpPr/>
      </dsp:nvSpPr>
      <dsp:spPr>
        <a:xfrm>
          <a:off x="0" y="2501825"/>
          <a:ext cx="6709890" cy="9990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8CF40D-71BF-4A57-B378-BCF899DCE4C3}">
      <dsp:nvSpPr>
        <dsp:cNvPr id="0" name=""/>
        <dsp:cNvSpPr/>
      </dsp:nvSpPr>
      <dsp:spPr>
        <a:xfrm>
          <a:off x="302201" y="2726603"/>
          <a:ext cx="549457" cy="5494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772CB5-FB20-4637-8C30-648EC04C8379}">
      <dsp:nvSpPr>
        <dsp:cNvPr id="0" name=""/>
        <dsp:cNvSpPr/>
      </dsp:nvSpPr>
      <dsp:spPr>
        <a:xfrm>
          <a:off x="1153860" y="2501825"/>
          <a:ext cx="3019450"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977900">
            <a:lnSpc>
              <a:spcPct val="100000"/>
            </a:lnSpc>
            <a:spcBef>
              <a:spcPct val="0"/>
            </a:spcBef>
            <a:spcAft>
              <a:spcPct val="35000"/>
            </a:spcAft>
            <a:buNone/>
          </a:pPr>
          <a:r>
            <a:rPr lang="es-MX" sz="2200" kern="1200"/>
            <a:t>Pruebas en Diversos Entornos:</a:t>
          </a:r>
          <a:endParaRPr lang="en-US" sz="2200" kern="1200"/>
        </a:p>
      </dsp:txBody>
      <dsp:txXfrm>
        <a:off x="1153860" y="2501825"/>
        <a:ext cx="3019450" cy="999013"/>
      </dsp:txXfrm>
    </dsp:sp>
    <dsp:sp modelId="{9BF3DD43-2037-42BA-B087-B2120739BBA8}">
      <dsp:nvSpPr>
        <dsp:cNvPr id="0" name=""/>
        <dsp:cNvSpPr/>
      </dsp:nvSpPr>
      <dsp:spPr>
        <a:xfrm>
          <a:off x="4173311" y="2501825"/>
          <a:ext cx="2535451"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488950">
            <a:lnSpc>
              <a:spcPct val="100000"/>
            </a:lnSpc>
            <a:spcBef>
              <a:spcPct val="0"/>
            </a:spcBef>
            <a:spcAft>
              <a:spcPct val="35000"/>
            </a:spcAft>
            <a:buNone/>
          </a:pPr>
          <a:r>
            <a:rPr lang="es-MX" sz="1100" kern="1200"/>
            <a:t>Se llevarán a cabo pruebas exhaustivas del sistema en diferentes entornos y plataformas para garantizar su funcionamiento correcto y la compatibilidad con una variedad de configuraciones de software y hardware.</a:t>
          </a:r>
          <a:endParaRPr lang="en-US" sz="1100" kern="1200"/>
        </a:p>
      </dsp:txBody>
      <dsp:txXfrm>
        <a:off x="4173311" y="2501825"/>
        <a:ext cx="2535451" cy="999013"/>
      </dsp:txXfrm>
    </dsp:sp>
    <dsp:sp modelId="{2661C413-D43E-41F6-B61E-27B9917E753C}">
      <dsp:nvSpPr>
        <dsp:cNvPr id="0" name=""/>
        <dsp:cNvSpPr/>
      </dsp:nvSpPr>
      <dsp:spPr>
        <a:xfrm>
          <a:off x="0" y="3750592"/>
          <a:ext cx="6709890" cy="9990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487C52-5F77-4F77-AD30-B82C9D2ED174}">
      <dsp:nvSpPr>
        <dsp:cNvPr id="0" name=""/>
        <dsp:cNvSpPr/>
      </dsp:nvSpPr>
      <dsp:spPr>
        <a:xfrm>
          <a:off x="302201" y="3975370"/>
          <a:ext cx="549457" cy="5494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EF755A-A02C-42AC-8082-6985C992AC65}">
      <dsp:nvSpPr>
        <dsp:cNvPr id="0" name=""/>
        <dsp:cNvSpPr/>
      </dsp:nvSpPr>
      <dsp:spPr>
        <a:xfrm>
          <a:off x="1153860" y="3750592"/>
          <a:ext cx="3019450"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977900">
            <a:lnSpc>
              <a:spcPct val="100000"/>
            </a:lnSpc>
            <a:spcBef>
              <a:spcPct val="0"/>
            </a:spcBef>
            <a:spcAft>
              <a:spcPct val="35000"/>
            </a:spcAft>
            <a:buNone/>
          </a:pPr>
          <a:r>
            <a:rPr lang="es-MX" sz="2200" kern="1200"/>
            <a:t>Documentación de Implementación:</a:t>
          </a:r>
          <a:endParaRPr lang="en-US" sz="2200" kern="1200"/>
        </a:p>
      </dsp:txBody>
      <dsp:txXfrm>
        <a:off x="1153860" y="3750592"/>
        <a:ext cx="3019450" cy="999013"/>
      </dsp:txXfrm>
    </dsp:sp>
    <dsp:sp modelId="{27FDB9B8-0FE0-47E9-8896-BD3715DD5C82}">
      <dsp:nvSpPr>
        <dsp:cNvPr id="0" name=""/>
        <dsp:cNvSpPr/>
      </dsp:nvSpPr>
      <dsp:spPr>
        <a:xfrm>
          <a:off x="4173311" y="3750592"/>
          <a:ext cx="2535451" cy="99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29" tIns="105729" rIns="105729" bIns="105729" numCol="1" spcCol="1270" anchor="ctr" anchorCtr="0">
          <a:noAutofit/>
        </a:bodyPr>
        <a:lstStyle/>
        <a:p>
          <a:pPr marL="0" lvl="0" indent="0" algn="l" defTabSz="488950">
            <a:lnSpc>
              <a:spcPct val="100000"/>
            </a:lnSpc>
            <a:spcBef>
              <a:spcPct val="0"/>
            </a:spcBef>
            <a:spcAft>
              <a:spcPct val="35000"/>
            </a:spcAft>
            <a:buNone/>
          </a:pPr>
          <a:r>
            <a:rPr lang="es-MX" sz="1100" kern="1200"/>
            <a:t>Se proporcionará documentación detallada que describa los requisitos del sistema, los pasos de instalación y configuración, así como cualquier consideración específica para diferentes entornos de implementación.</a:t>
          </a:r>
          <a:endParaRPr lang="en-US" sz="1100" kern="1200"/>
        </a:p>
      </dsp:txBody>
      <dsp:txXfrm>
        <a:off x="4173311" y="3750592"/>
        <a:ext cx="2535451" cy="9990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May 2, 2024</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84856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May 2, 2024</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4710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May 2, 2024</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020585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May 2, 2024</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601957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May 2, 2024</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11855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May 2, 2024</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7000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May 2, 2024</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53148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May 2, 2024</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69980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May 2, 2024</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2623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May 2, 2024</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7118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May 2, 2024</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28224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Thursday, May 2, 2024</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20395225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88" r:id="rId6"/>
    <p:sldLayoutId id="2147483684" r:id="rId7"/>
    <p:sldLayoutId id="2147483685" r:id="rId8"/>
    <p:sldLayoutId id="2147483686" r:id="rId9"/>
    <p:sldLayoutId id="2147483687" r:id="rId10"/>
    <p:sldLayoutId id="2147483689"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79.jpe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D896123-1B32-4CB1-B2ED-E34BBC26B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rimer plano de un teclado">
            <a:extLst>
              <a:ext uri="{FF2B5EF4-FFF2-40B4-BE49-F238E27FC236}">
                <a16:creationId xmlns:a16="http://schemas.microsoft.com/office/drawing/2014/main" id="{BB97773B-E56D-5032-C6C4-4C0541EA8F17}"/>
              </a:ext>
            </a:extLst>
          </p:cNvPr>
          <p:cNvPicPr>
            <a:picLocks noChangeAspect="1"/>
          </p:cNvPicPr>
          <p:nvPr/>
        </p:nvPicPr>
        <p:blipFill rotWithShape="1">
          <a:blip r:embed="rId2"/>
          <a:srcRect b="13133"/>
          <a:stretch/>
        </p:blipFill>
        <p:spPr>
          <a:xfrm>
            <a:off x="20" y="-1"/>
            <a:ext cx="12191980" cy="6857571"/>
          </a:xfrm>
          <a:prstGeom prst="rect">
            <a:avLst/>
          </a:prstGeom>
        </p:spPr>
      </p:pic>
      <p:sp>
        <p:nvSpPr>
          <p:cNvPr id="15" name="Rectangle 14">
            <a:extLst>
              <a:ext uri="{FF2B5EF4-FFF2-40B4-BE49-F238E27FC236}">
                <a16:creationId xmlns:a16="http://schemas.microsoft.com/office/drawing/2014/main" id="{019FDB4D-987D-4C87-A179-9D4616AB2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9931"/>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6ED7DF-D4E4-D1D1-5B7B-266D7037C8A5}"/>
              </a:ext>
            </a:extLst>
          </p:cNvPr>
          <p:cNvSpPr>
            <a:spLocks noGrp="1"/>
          </p:cNvSpPr>
          <p:nvPr>
            <p:ph type="title"/>
          </p:nvPr>
        </p:nvSpPr>
        <p:spPr>
          <a:xfrm>
            <a:off x="1619534" y="504967"/>
            <a:ext cx="8952932" cy="1638466"/>
          </a:xfrm>
        </p:spPr>
        <p:txBody>
          <a:bodyPr vert="horz" lIns="0" tIns="0" rIns="0" bIns="0" rtlCol="0" anchor="b">
            <a:normAutofit/>
          </a:bodyPr>
          <a:lstStyle/>
          <a:p>
            <a:pPr algn="ctr"/>
            <a:r>
              <a:rPr lang="en-US" sz="4000" spc="750" dirty="0" err="1">
                <a:solidFill>
                  <a:schemeClr val="bg1"/>
                </a:solidFill>
              </a:rPr>
              <a:t>Introducción</a:t>
            </a:r>
            <a:endParaRPr lang="en-US" sz="4000" spc="750" dirty="0">
              <a:solidFill>
                <a:schemeClr val="bg1"/>
              </a:solidFill>
            </a:endParaRPr>
          </a:p>
        </p:txBody>
      </p:sp>
      <p:sp>
        <p:nvSpPr>
          <p:cNvPr id="3" name="Content Placeholder 2">
            <a:extLst>
              <a:ext uri="{FF2B5EF4-FFF2-40B4-BE49-F238E27FC236}">
                <a16:creationId xmlns:a16="http://schemas.microsoft.com/office/drawing/2014/main" id="{FAE6F753-D3C9-6E16-24EA-296E47C3E62E}"/>
              </a:ext>
            </a:extLst>
          </p:cNvPr>
          <p:cNvSpPr>
            <a:spLocks noGrp="1"/>
          </p:cNvSpPr>
          <p:nvPr>
            <p:ph idx="1"/>
          </p:nvPr>
        </p:nvSpPr>
        <p:spPr>
          <a:xfrm>
            <a:off x="2950190" y="2506247"/>
            <a:ext cx="6291618" cy="537117"/>
          </a:xfrm>
        </p:spPr>
        <p:txBody>
          <a:bodyPr vert="horz" lIns="0" tIns="0" rIns="0" bIns="0" rtlCol="0" anchor="t">
            <a:normAutofit/>
          </a:bodyPr>
          <a:lstStyle/>
          <a:p>
            <a:pPr marL="0" indent="0" algn="ctr">
              <a:lnSpc>
                <a:spcPct val="150000"/>
              </a:lnSpc>
              <a:buNone/>
            </a:pPr>
            <a:r>
              <a:rPr lang="en-US" sz="1600" b="1" cap="all" spc="600" dirty="0" err="1">
                <a:solidFill>
                  <a:schemeClr val="bg1"/>
                </a:solidFill>
              </a:rPr>
              <a:t>Toolsapikey</a:t>
            </a:r>
            <a:endParaRPr lang="en-US" sz="1600" b="1" cap="all" spc="600" dirty="0">
              <a:solidFill>
                <a:schemeClr val="bg1"/>
              </a:solidFill>
            </a:endParaRPr>
          </a:p>
        </p:txBody>
      </p:sp>
      <p:sp>
        <p:nvSpPr>
          <p:cNvPr id="4" name="Content Placeholder 2">
            <a:extLst>
              <a:ext uri="{FF2B5EF4-FFF2-40B4-BE49-F238E27FC236}">
                <a16:creationId xmlns:a16="http://schemas.microsoft.com/office/drawing/2014/main" id="{6B90DCF5-F223-2DF5-F68B-081715737739}"/>
              </a:ext>
            </a:extLst>
          </p:cNvPr>
          <p:cNvSpPr txBox="1">
            <a:spLocks/>
          </p:cNvSpPr>
          <p:nvPr/>
        </p:nvSpPr>
        <p:spPr>
          <a:xfrm>
            <a:off x="137652" y="6433374"/>
            <a:ext cx="5058182" cy="410005"/>
          </a:xfrm>
          <a:prstGeom prst="rect">
            <a:avLst/>
          </a:prstGeom>
        </p:spPr>
        <p:txBody>
          <a:bodyPr vert="horz" lIns="0" tIns="0" rIns="0" bIns="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b="1" cap="all" spc="600" dirty="0">
                <a:solidFill>
                  <a:schemeClr val="bg1"/>
                </a:solidFill>
              </a:rPr>
              <a:t>Autor : </a:t>
            </a:r>
            <a:r>
              <a:rPr lang="en-US" sz="1600" b="1" cap="all" spc="600" dirty="0" err="1">
                <a:solidFill>
                  <a:schemeClr val="bg1"/>
                </a:solidFill>
              </a:rPr>
              <a:t>AvaSTroficial</a:t>
            </a:r>
            <a:endParaRPr lang="en-US" sz="1600" b="1" cap="all" spc="600" dirty="0">
              <a:solidFill>
                <a:schemeClr val="bg1"/>
              </a:solidFill>
            </a:endParaRPr>
          </a:p>
        </p:txBody>
      </p:sp>
    </p:spTree>
    <p:extLst>
      <p:ext uri="{BB962C8B-B14F-4D97-AF65-F5344CB8AC3E}">
        <p14:creationId xmlns:p14="http://schemas.microsoft.com/office/powerpoint/2010/main" val="1213236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CC4AFFA-9868-4B7D-9F63-93C34D362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2C9067-CB2E-692F-FFED-86FFF549679B}"/>
              </a:ext>
            </a:extLst>
          </p:cNvPr>
          <p:cNvSpPr>
            <a:spLocks noGrp="1"/>
          </p:cNvSpPr>
          <p:nvPr>
            <p:ph type="title"/>
          </p:nvPr>
        </p:nvSpPr>
        <p:spPr>
          <a:xfrm>
            <a:off x="1371601" y="457200"/>
            <a:ext cx="9549442" cy="1010093"/>
          </a:xfrm>
        </p:spPr>
        <p:txBody>
          <a:bodyPr anchor="b">
            <a:normAutofit/>
          </a:bodyPr>
          <a:lstStyle/>
          <a:p>
            <a:pPr algn="r"/>
            <a:r>
              <a:rPr lang="en-US" dirty="0" err="1"/>
              <a:t>Idice</a:t>
            </a:r>
            <a:endParaRPr lang="es-MX"/>
          </a:p>
        </p:txBody>
      </p:sp>
      <p:sp>
        <p:nvSpPr>
          <p:cNvPr id="13" name="Rectangle 12">
            <a:extLst>
              <a:ext uri="{FF2B5EF4-FFF2-40B4-BE49-F238E27FC236}">
                <a16:creationId xmlns:a16="http://schemas.microsoft.com/office/drawing/2014/main" id="{024CCFE6-8D32-4963-9B5D-E74204429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414B78-940D-4BE3-A24D-B003E1C9C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E82B00-1D7A-1CDF-09DE-15D33C3227C4}"/>
              </a:ext>
            </a:extLst>
          </p:cNvPr>
          <p:cNvSpPr>
            <a:spLocks/>
          </p:cNvSpPr>
          <p:nvPr/>
        </p:nvSpPr>
        <p:spPr>
          <a:xfrm>
            <a:off x="898451" y="2121079"/>
            <a:ext cx="3135635" cy="3541906"/>
          </a:xfrm>
          <a:prstGeom prst="rect">
            <a:avLst/>
          </a:prstGeom>
        </p:spPr>
        <p:txBody>
          <a:bodyPr>
            <a:normAutofit/>
          </a:bodyPr>
          <a:lstStyle/>
          <a:p>
            <a:pPr defTabSz="813816">
              <a:spcAft>
                <a:spcPts val="600"/>
              </a:spcAft>
            </a:pPr>
            <a:r>
              <a:rPr lang="es-MX" sz="1602" b="1" kern="1200" dirty="0">
                <a:solidFill>
                  <a:srgbClr val="242424"/>
                </a:solidFill>
                <a:highlight>
                  <a:srgbClr val="FFFFFF"/>
                </a:highlight>
                <a:latin typeface="Segoe UI" panose="020B0502040204020203" pitchFamily="34" charset="0"/>
                <a:ea typeface="+mn-ea"/>
                <a:cs typeface="+mn-cs"/>
              </a:rPr>
              <a:t>1 INTRODUCCIÓN</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1.1 Propósito </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1.2 Alcance </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1.3 Personal involucrado </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1.4 Definiciones, acrónimos y abreviaturas</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1.5 Referencias </a:t>
            </a:r>
          </a:p>
          <a:p>
            <a:pPr defTabSz="813816">
              <a:spcAft>
                <a:spcPts val="600"/>
              </a:spcAft>
            </a:pPr>
            <a:r>
              <a:rPr lang="es-MX" sz="1602" kern="1200" dirty="0">
                <a:solidFill>
                  <a:srgbClr val="242424"/>
                </a:solidFill>
                <a:highlight>
                  <a:srgbClr val="FFFFFF"/>
                </a:highlight>
                <a:latin typeface="Segoe UI" panose="020B0502040204020203" pitchFamily="34" charset="0"/>
                <a:ea typeface="+mn-ea"/>
                <a:cs typeface="+mn-cs"/>
              </a:rPr>
              <a:t> 1.6 Resumen </a:t>
            </a:r>
          </a:p>
          <a:p>
            <a:pPr marL="0" indent="0">
              <a:spcAft>
                <a:spcPts val="600"/>
              </a:spcAft>
              <a:buNone/>
            </a:pPr>
            <a:endParaRPr lang="es-MX" dirty="0"/>
          </a:p>
        </p:txBody>
      </p:sp>
      <p:sp>
        <p:nvSpPr>
          <p:cNvPr id="4" name="Content Placeholder 2">
            <a:extLst>
              <a:ext uri="{FF2B5EF4-FFF2-40B4-BE49-F238E27FC236}">
                <a16:creationId xmlns:a16="http://schemas.microsoft.com/office/drawing/2014/main" id="{50BA78D6-9A57-C80B-7D1B-4F68377A94F3}"/>
              </a:ext>
            </a:extLst>
          </p:cNvPr>
          <p:cNvSpPr txBox="1">
            <a:spLocks/>
          </p:cNvSpPr>
          <p:nvPr/>
        </p:nvSpPr>
        <p:spPr>
          <a:xfrm>
            <a:off x="3941733" y="2121079"/>
            <a:ext cx="3474267" cy="3541906"/>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13816">
              <a:lnSpc>
                <a:spcPct val="110000"/>
              </a:lnSpc>
              <a:spcBef>
                <a:spcPts val="890"/>
              </a:spcBef>
              <a:buNone/>
            </a:pPr>
            <a:r>
              <a:rPr lang="es-MX" sz="1400" b="1" kern="1200">
                <a:solidFill>
                  <a:srgbClr val="242424"/>
                </a:solidFill>
                <a:latin typeface="Segoe UI" panose="020B0502040204020203" pitchFamily="34" charset="0"/>
                <a:ea typeface="+mn-ea"/>
                <a:cs typeface="+mn-cs"/>
              </a:rPr>
              <a:t>2     DESCRIPCIÓN GENERAL</a:t>
            </a:r>
            <a:endParaRPr lang="es-MX" sz="1400" kern="1200">
              <a:solidFill>
                <a:srgbClr val="242424"/>
              </a:solidFill>
              <a:latin typeface="Segoe UI" panose="020B0502040204020203" pitchFamily="34" charset="0"/>
              <a:ea typeface="+mn-ea"/>
              <a:cs typeface="+mn-cs"/>
            </a:endParaRP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2.1   Perspectiva del producto</a:t>
            </a: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2.2   Funcionalidad del producto</a:t>
            </a: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2.3   Características de los usuarios</a:t>
            </a: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2.4   Restricciones</a:t>
            </a: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2.5   Suposiciones y dependencias</a:t>
            </a:r>
          </a:p>
          <a:p>
            <a:pPr marL="203454" indent="-203454" defTabSz="813816">
              <a:lnSpc>
                <a:spcPct val="110000"/>
              </a:lnSpc>
              <a:spcBef>
                <a:spcPts val="890"/>
              </a:spcBef>
            </a:pPr>
            <a:r>
              <a:rPr lang="es-MX" sz="1400" kern="1200">
                <a:solidFill>
                  <a:srgbClr val="242424"/>
                </a:solidFill>
                <a:latin typeface="Segoe UI" panose="020B0502040204020203" pitchFamily="34" charset="0"/>
                <a:ea typeface="+mn-ea"/>
                <a:cs typeface="+mn-cs"/>
              </a:rPr>
              <a:t>2.6   Evolución previsible del sistema</a:t>
            </a:r>
            <a:endParaRPr lang="es-MX" sz="1400" b="0" i="0">
              <a:solidFill>
                <a:srgbClr val="242424"/>
              </a:solidFill>
              <a:effectLst/>
              <a:latin typeface="Segoe UI" panose="020B0502040204020203" pitchFamily="34" charset="0"/>
            </a:endParaRPr>
          </a:p>
        </p:txBody>
      </p:sp>
      <p:sp>
        <p:nvSpPr>
          <p:cNvPr id="5" name="Content Placeholder 2">
            <a:extLst>
              <a:ext uri="{FF2B5EF4-FFF2-40B4-BE49-F238E27FC236}">
                <a16:creationId xmlns:a16="http://schemas.microsoft.com/office/drawing/2014/main" id="{246DDB62-91D6-6696-E82A-CE32DF1BDDCB}"/>
              </a:ext>
            </a:extLst>
          </p:cNvPr>
          <p:cNvSpPr txBox="1">
            <a:spLocks/>
          </p:cNvSpPr>
          <p:nvPr/>
        </p:nvSpPr>
        <p:spPr>
          <a:xfrm>
            <a:off x="7416000" y="2121079"/>
            <a:ext cx="3817298" cy="3298356"/>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13816">
              <a:lnSpc>
                <a:spcPct val="110000"/>
              </a:lnSpc>
              <a:spcBef>
                <a:spcPts val="890"/>
              </a:spcBef>
              <a:buNone/>
            </a:pPr>
            <a:r>
              <a:rPr lang="es-MX" sz="1500" b="1" kern="1200">
                <a:solidFill>
                  <a:srgbClr val="242424"/>
                </a:solidFill>
                <a:highlight>
                  <a:srgbClr val="FFFFFF"/>
                </a:highlight>
                <a:latin typeface="Segoe UI" panose="020B0502040204020203" pitchFamily="34" charset="0"/>
                <a:ea typeface="+mn-ea"/>
                <a:cs typeface="+mn-cs"/>
              </a:rPr>
              <a:t>3     REQUISITOS ESPECÍFICOS  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3.1   Requisitos comunes de los interfaces     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3.1.1 Interfaces de usuario   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3.1.2 Interfaces de hardware  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3.1.3 Interfaces de software  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3.1.4 Interfaces de comunicación    </a:t>
            </a:r>
          </a:p>
          <a:p>
            <a:pPr marL="203454" indent="-203454" defTabSz="813816">
              <a:lnSpc>
                <a:spcPct val="110000"/>
              </a:lnSpc>
              <a:spcBef>
                <a:spcPts val="890"/>
              </a:spcBef>
            </a:pPr>
            <a:r>
              <a:rPr lang="es-MX" sz="1500" kern="1200">
                <a:solidFill>
                  <a:srgbClr val="242424"/>
                </a:solidFill>
                <a:highlight>
                  <a:srgbClr val="FFFFFF"/>
                </a:highlight>
                <a:latin typeface="Segoe UI" panose="020B0502040204020203" pitchFamily="34" charset="0"/>
                <a:ea typeface="+mn-ea"/>
                <a:cs typeface="+mn-cs"/>
              </a:rPr>
              <a:t>3.2   Requisitos funcionales</a:t>
            </a:r>
            <a:endParaRPr lang="es-MX" sz="1500" b="0" i="0">
              <a:solidFill>
                <a:srgbClr val="242424"/>
              </a:solidFill>
              <a:effectLst/>
              <a:highlight>
                <a:srgbClr val="FFFFFF"/>
              </a:highlight>
              <a:latin typeface="Segoe UI" panose="020B0502040204020203" pitchFamily="34" charset="0"/>
            </a:endParaRPr>
          </a:p>
        </p:txBody>
      </p:sp>
    </p:spTree>
    <p:extLst>
      <p:ext uri="{BB962C8B-B14F-4D97-AF65-F5344CB8AC3E}">
        <p14:creationId xmlns:p14="http://schemas.microsoft.com/office/powerpoint/2010/main" val="380013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AC3FB3F-F571-670F-CE8D-B4C647273512}"/>
              </a:ext>
            </a:extLst>
          </p:cNvPr>
          <p:cNvGraphicFramePr>
            <a:graphicFrameLocks noGrp="1"/>
          </p:cNvGraphicFramePr>
          <p:nvPr>
            <p:ph idx="1"/>
            <p:extLst>
              <p:ext uri="{D42A27DB-BD31-4B8C-83A1-F6EECF244321}">
                <p14:modId xmlns:p14="http://schemas.microsoft.com/office/powerpoint/2010/main" val="2456857046"/>
              </p:ext>
            </p:extLst>
          </p:nvPr>
        </p:nvGraphicFramePr>
        <p:xfrm>
          <a:off x="437535" y="391618"/>
          <a:ext cx="5471652" cy="576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44CA4F94-2115-EBE7-EFBA-5539B7495914}"/>
              </a:ext>
            </a:extLst>
          </p:cNvPr>
          <p:cNvSpPr txBox="1">
            <a:spLocks/>
          </p:cNvSpPr>
          <p:nvPr/>
        </p:nvSpPr>
        <p:spPr>
          <a:xfrm>
            <a:off x="6096000" y="491613"/>
            <a:ext cx="5471652" cy="5889521"/>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MX" b="1" dirty="0"/>
              <a:t>3.2.1 Requisito funcional 1 </a:t>
            </a:r>
            <a:r>
              <a:rPr lang="es-MX" dirty="0"/>
              <a:t>  </a:t>
            </a:r>
          </a:p>
          <a:p>
            <a:pPr marL="0" indent="0">
              <a:buFont typeface="Arial" panose="020B0604020202020204" pitchFamily="34" charset="0"/>
              <a:buNone/>
            </a:pPr>
            <a:r>
              <a:rPr lang="es-MX" dirty="0"/>
              <a:t>3.2.2 Requisito funcional 2   </a:t>
            </a:r>
          </a:p>
          <a:p>
            <a:pPr marL="0" indent="0">
              <a:buFont typeface="Arial" panose="020B0604020202020204" pitchFamily="34" charset="0"/>
              <a:buNone/>
            </a:pPr>
            <a:r>
              <a:rPr lang="es-MX" dirty="0"/>
              <a:t>3.2.3 Requisito funcional 3   </a:t>
            </a:r>
          </a:p>
          <a:p>
            <a:pPr marL="0" indent="0">
              <a:buFont typeface="Arial" panose="020B0604020202020204" pitchFamily="34" charset="0"/>
              <a:buNone/>
            </a:pPr>
            <a:r>
              <a:rPr lang="es-MX" dirty="0"/>
              <a:t>3.2.4 Requisito funcional n   </a:t>
            </a:r>
          </a:p>
          <a:p>
            <a:pPr marL="0" indent="0">
              <a:buFont typeface="Arial" panose="020B0604020202020204" pitchFamily="34" charset="0"/>
              <a:buNone/>
            </a:pPr>
            <a:r>
              <a:rPr lang="es-MX" b="1" dirty="0"/>
              <a:t>3.3   Requisitos no funcionales      </a:t>
            </a:r>
          </a:p>
          <a:p>
            <a:pPr marL="0" indent="0">
              <a:buFont typeface="Arial" panose="020B0604020202020204" pitchFamily="34" charset="0"/>
              <a:buNone/>
            </a:pPr>
            <a:r>
              <a:rPr lang="es-MX" dirty="0"/>
              <a:t>3.3.1 Requisitos de rendimiento     </a:t>
            </a:r>
          </a:p>
          <a:p>
            <a:pPr marL="0" indent="0">
              <a:buFont typeface="Arial" panose="020B0604020202020204" pitchFamily="34" charset="0"/>
              <a:buNone/>
            </a:pPr>
            <a:r>
              <a:rPr lang="es-MX" dirty="0"/>
              <a:t>3.3.2 Seguridad   </a:t>
            </a:r>
          </a:p>
          <a:p>
            <a:pPr marL="0" indent="0">
              <a:buFont typeface="Arial" panose="020B0604020202020204" pitchFamily="34" charset="0"/>
              <a:buNone/>
            </a:pPr>
            <a:r>
              <a:rPr lang="es-MX" dirty="0"/>
              <a:t>3.3.3 Fiabilidad  </a:t>
            </a:r>
          </a:p>
          <a:p>
            <a:pPr marL="0" indent="0">
              <a:buFont typeface="Arial" panose="020B0604020202020204" pitchFamily="34" charset="0"/>
              <a:buNone/>
            </a:pPr>
            <a:r>
              <a:rPr lang="es-MX" dirty="0"/>
              <a:t>3.3.4 Disponibilidad    </a:t>
            </a:r>
          </a:p>
          <a:p>
            <a:pPr marL="0" indent="0">
              <a:buFont typeface="Arial" panose="020B0604020202020204" pitchFamily="34" charset="0"/>
              <a:buNone/>
            </a:pPr>
            <a:r>
              <a:rPr lang="es-MX" dirty="0"/>
              <a:t>3.3.5 Mantenibilidad    </a:t>
            </a:r>
          </a:p>
          <a:p>
            <a:pPr marL="0" indent="0">
              <a:buFont typeface="Arial" panose="020B0604020202020204" pitchFamily="34" charset="0"/>
              <a:buNone/>
            </a:pPr>
            <a:r>
              <a:rPr lang="es-MX" dirty="0"/>
              <a:t>3.3.6 Portabilidad      </a:t>
            </a:r>
          </a:p>
          <a:p>
            <a:pPr marL="0" indent="0">
              <a:buFont typeface="Arial" panose="020B0604020202020204" pitchFamily="34" charset="0"/>
              <a:buNone/>
            </a:pPr>
            <a:r>
              <a:rPr lang="es-MX" b="1" dirty="0"/>
              <a:t>3.4   Otros requisitos </a:t>
            </a:r>
            <a:r>
              <a:rPr lang="es-MX" dirty="0"/>
              <a:t> </a:t>
            </a:r>
          </a:p>
        </p:txBody>
      </p:sp>
    </p:spTree>
    <p:extLst>
      <p:ext uri="{BB962C8B-B14F-4D97-AF65-F5344CB8AC3E}">
        <p14:creationId xmlns:p14="http://schemas.microsoft.com/office/powerpoint/2010/main" val="8541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E3EF-BD55-BD35-283A-2CCB854999A6}"/>
              </a:ext>
            </a:extLst>
          </p:cNvPr>
          <p:cNvSpPr>
            <a:spLocks noGrp="1"/>
          </p:cNvSpPr>
          <p:nvPr>
            <p:ph type="title"/>
          </p:nvPr>
        </p:nvSpPr>
        <p:spPr>
          <a:xfrm>
            <a:off x="1371600" y="795528"/>
            <a:ext cx="10241280" cy="915285"/>
          </a:xfrm>
        </p:spPr>
        <p:txBody>
          <a:bodyPr/>
          <a:lstStyle/>
          <a:p>
            <a:r>
              <a:rPr lang="es-MX" dirty="0"/>
              <a:t>estándar IEEE-830-1993</a:t>
            </a:r>
          </a:p>
        </p:txBody>
      </p:sp>
      <p:graphicFrame>
        <p:nvGraphicFramePr>
          <p:cNvPr id="5" name="Content Placeholder 2">
            <a:extLst>
              <a:ext uri="{FF2B5EF4-FFF2-40B4-BE49-F238E27FC236}">
                <a16:creationId xmlns:a16="http://schemas.microsoft.com/office/drawing/2014/main" id="{732D95DE-C8D0-B0AC-E582-E9FCE8F33162}"/>
              </a:ext>
            </a:extLst>
          </p:cNvPr>
          <p:cNvGraphicFramePr>
            <a:graphicFrameLocks noGrp="1"/>
          </p:cNvGraphicFramePr>
          <p:nvPr>
            <p:ph idx="1"/>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342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D4605347-2613-41EB-8B87-A77912065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3FCD18-7148-8B5D-61A7-F48B056058E7}"/>
              </a:ext>
            </a:extLst>
          </p:cNvPr>
          <p:cNvSpPr>
            <a:spLocks noGrp="1"/>
          </p:cNvSpPr>
          <p:nvPr>
            <p:ph type="title"/>
          </p:nvPr>
        </p:nvSpPr>
        <p:spPr>
          <a:xfrm>
            <a:off x="294967" y="457201"/>
            <a:ext cx="6351494" cy="988141"/>
          </a:xfrm>
        </p:spPr>
        <p:txBody>
          <a:bodyPr anchor="b">
            <a:normAutofit/>
          </a:bodyPr>
          <a:lstStyle/>
          <a:p>
            <a:pPr>
              <a:lnSpc>
                <a:spcPct val="90000"/>
              </a:lnSpc>
            </a:pPr>
            <a:r>
              <a:rPr lang="es-MX" sz="2200" dirty="0"/>
              <a:t>1 - este estándar asegurará que la especificación de requisitos de software</a:t>
            </a:r>
          </a:p>
        </p:txBody>
      </p:sp>
      <p:sp>
        <p:nvSpPr>
          <p:cNvPr id="33" name="Content Placeholder 2">
            <a:extLst>
              <a:ext uri="{FF2B5EF4-FFF2-40B4-BE49-F238E27FC236}">
                <a16:creationId xmlns:a16="http://schemas.microsoft.com/office/drawing/2014/main" id="{7757FA17-C6BF-800D-2DDD-DB3BB6D01E8A}"/>
              </a:ext>
            </a:extLst>
          </p:cNvPr>
          <p:cNvSpPr>
            <a:spLocks noGrp="1"/>
          </p:cNvSpPr>
          <p:nvPr>
            <p:ph idx="1"/>
          </p:nvPr>
        </p:nvSpPr>
        <p:spPr>
          <a:xfrm>
            <a:off x="294967" y="1710814"/>
            <a:ext cx="6607277" cy="4034894"/>
          </a:xfrm>
        </p:spPr>
        <p:txBody>
          <a:bodyPr anchor="t">
            <a:normAutofit/>
          </a:bodyPr>
          <a:lstStyle/>
          <a:p>
            <a:pPr>
              <a:lnSpc>
                <a:spcPct val="110000"/>
              </a:lnSpc>
            </a:pPr>
            <a:r>
              <a:rPr lang="es-MX" sz="1400" dirty="0"/>
              <a:t>Introducción: Proporciona una visión general del propósito y alcance del documento.</a:t>
            </a:r>
          </a:p>
          <a:p>
            <a:pPr>
              <a:lnSpc>
                <a:spcPct val="110000"/>
              </a:lnSpc>
            </a:pPr>
            <a:r>
              <a:rPr lang="es-MX" sz="1400" dirty="0"/>
              <a:t>Objetivos: Describe los objetivos generales del sistema y los resultados esperados.</a:t>
            </a:r>
          </a:p>
          <a:p>
            <a:pPr>
              <a:lnSpc>
                <a:spcPct val="110000"/>
              </a:lnSpc>
            </a:pPr>
            <a:r>
              <a:rPr lang="es-MX" sz="1400" dirty="0"/>
              <a:t>Usuarios y perfiles de usuario: Identifica los diferentes tipos de usuarios y sus roles en el sistema.</a:t>
            </a:r>
          </a:p>
          <a:p>
            <a:pPr>
              <a:lnSpc>
                <a:spcPct val="110000"/>
              </a:lnSpc>
            </a:pPr>
            <a:r>
              <a:rPr lang="es-MX" sz="1400" dirty="0"/>
              <a:t>Entorno operativo: Describe el contexto operativo en el que funcionará el sistema.</a:t>
            </a:r>
          </a:p>
          <a:p>
            <a:pPr>
              <a:lnSpc>
                <a:spcPct val="110000"/>
              </a:lnSpc>
            </a:pPr>
            <a:r>
              <a:rPr lang="es-MX" sz="1400" dirty="0"/>
              <a:t>Requisitos funcionales: Detalla las funcionalidades específicas que debe proporcionar el sistema.</a:t>
            </a:r>
          </a:p>
          <a:p>
            <a:pPr>
              <a:lnSpc>
                <a:spcPct val="110000"/>
              </a:lnSpc>
            </a:pPr>
            <a:r>
              <a:rPr lang="es-MX" sz="1400" dirty="0"/>
              <a:t>Requisitos no funcionales: Especifica los aspectos no funcionales del sistema, como rendimiento, seguridad y usabilidad.</a:t>
            </a:r>
          </a:p>
          <a:p>
            <a:pPr>
              <a:lnSpc>
                <a:spcPct val="110000"/>
              </a:lnSpc>
            </a:pPr>
            <a:r>
              <a:rPr lang="es-MX" sz="1400" dirty="0"/>
              <a:t>Otros requisitos: Incluye cualquier otro requisito relevante que no se haya cubierto en las secciones anteriores.</a:t>
            </a:r>
          </a:p>
          <a:p>
            <a:pPr>
              <a:lnSpc>
                <a:spcPct val="110000"/>
              </a:lnSpc>
            </a:pPr>
            <a:r>
              <a:rPr lang="es-MX" sz="1400" dirty="0"/>
              <a:t>Apéndices: Contiene información adicional, como glosario de términos, referencias y anexos.</a:t>
            </a:r>
          </a:p>
        </p:txBody>
      </p:sp>
      <p:pic>
        <p:nvPicPr>
          <p:cNvPr id="6148" name="Picture 4" descr="Key Icon Png #271008 - Free Icons Library">
            <a:extLst>
              <a:ext uri="{FF2B5EF4-FFF2-40B4-BE49-F238E27FC236}">
                <a16:creationId xmlns:a16="http://schemas.microsoft.com/office/drawing/2014/main" id="{071767A4-6DA7-0CD0-2152-E95A123726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19" r="578" b="-2"/>
          <a:stretch/>
        </p:blipFill>
        <p:spPr bwMode="auto">
          <a:xfrm>
            <a:off x="7103660" y="1"/>
            <a:ext cx="4631140" cy="5745706"/>
          </a:xfrm>
          <a:prstGeom prst="rect">
            <a:avLst/>
          </a:prstGeom>
          <a:noFill/>
          <a:extLst>
            <a:ext uri="{909E8E84-426E-40DD-AFC4-6F175D3DCCD1}">
              <a14:hiddenFill xmlns:a14="http://schemas.microsoft.com/office/drawing/2010/main">
                <a:solidFill>
                  <a:srgbClr val="FFFFFF"/>
                </a:solidFill>
              </a14:hiddenFill>
            </a:ext>
          </a:extLst>
        </p:spPr>
      </p:pic>
      <p:sp>
        <p:nvSpPr>
          <p:cNvPr id="6155" name="Rectangle 6154">
            <a:extLst>
              <a:ext uri="{FF2B5EF4-FFF2-40B4-BE49-F238E27FC236}">
                <a16:creationId xmlns:a16="http://schemas.microsoft.com/office/drawing/2014/main" id="{5B03C481-2433-4417-965E-BECB9D12A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A4786A78-84CD-4AC4-B2E4-2BFDC38D7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0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206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AEEAA-7184-CF7B-517B-99045225776A}"/>
              </a:ext>
            </a:extLst>
          </p:cNvPr>
          <p:cNvSpPr>
            <a:spLocks noGrp="1"/>
          </p:cNvSpPr>
          <p:nvPr>
            <p:ph type="title"/>
          </p:nvPr>
        </p:nvSpPr>
        <p:spPr>
          <a:xfrm>
            <a:off x="334297" y="457200"/>
            <a:ext cx="6636773" cy="1226105"/>
          </a:xfrm>
        </p:spPr>
        <p:txBody>
          <a:bodyPr anchor="b">
            <a:normAutofit/>
          </a:bodyPr>
          <a:lstStyle/>
          <a:p>
            <a:r>
              <a:rPr lang="en-US" dirty="0"/>
              <a:t>1.1 - </a:t>
            </a:r>
            <a:r>
              <a:rPr lang="en-US" dirty="0" err="1"/>
              <a:t>Documentacion</a:t>
            </a:r>
            <a:r>
              <a:rPr lang="en-US" dirty="0"/>
              <a:t> de </a:t>
            </a:r>
            <a:r>
              <a:rPr lang="en-US" dirty="0" err="1"/>
              <a:t>Propósito</a:t>
            </a:r>
            <a:endParaRPr lang="es-MX" dirty="0"/>
          </a:p>
        </p:txBody>
      </p:sp>
      <p:sp>
        <p:nvSpPr>
          <p:cNvPr id="15" name="Content Placeholder 2">
            <a:extLst>
              <a:ext uri="{FF2B5EF4-FFF2-40B4-BE49-F238E27FC236}">
                <a16:creationId xmlns:a16="http://schemas.microsoft.com/office/drawing/2014/main" id="{55BA93A4-0C40-B15D-0C55-8CB2984AB4D7}"/>
              </a:ext>
            </a:extLst>
          </p:cNvPr>
          <p:cNvSpPr>
            <a:spLocks noGrp="1"/>
          </p:cNvSpPr>
          <p:nvPr>
            <p:ph idx="1"/>
          </p:nvPr>
        </p:nvSpPr>
        <p:spPr>
          <a:xfrm>
            <a:off x="334297" y="1789471"/>
            <a:ext cx="6310342" cy="4140104"/>
          </a:xfrm>
        </p:spPr>
        <p:txBody>
          <a:bodyPr anchor="t">
            <a:normAutofit fontScale="92500" lnSpcReduction="20000"/>
          </a:bodyPr>
          <a:lstStyle/>
          <a:p>
            <a:pPr marL="0" indent="0">
              <a:lnSpc>
                <a:spcPct val="110000"/>
              </a:lnSpc>
              <a:buNone/>
            </a:pPr>
            <a:r>
              <a:rPr lang="es-MX" sz="1400" dirty="0"/>
              <a:t>Es una herramienta diseñada para facilitar la gestión y administración de claves de API utilizadas en sistemas de autenticación de usuarios</a:t>
            </a:r>
          </a:p>
          <a:p>
            <a:pPr marL="0" indent="0">
              <a:lnSpc>
                <a:spcPct val="110000"/>
              </a:lnSpc>
              <a:buNone/>
            </a:pPr>
            <a:r>
              <a:rPr lang="es-MX" sz="1400" b="1" dirty="0"/>
              <a:t>Propósito</a:t>
            </a:r>
          </a:p>
          <a:p>
            <a:pPr>
              <a:lnSpc>
                <a:spcPct val="110000"/>
              </a:lnSpc>
            </a:pPr>
            <a:r>
              <a:rPr lang="es-MX" sz="1400" dirty="0"/>
              <a:t>proporcionar a los desarrolladores una solución práctica y eficiente para la gestión de claves de API en aplicaciones y sistemas web. Las claves de API son elementos fundamentales en la autenticación de usuarios y en la interacción con servicios externos, como </a:t>
            </a:r>
            <a:r>
              <a:rPr lang="es-MX" sz="1400" dirty="0" err="1"/>
              <a:t>APIs</a:t>
            </a:r>
            <a:r>
              <a:rPr lang="es-MX" sz="1400" dirty="0"/>
              <a:t> de terceros.</a:t>
            </a:r>
          </a:p>
          <a:p>
            <a:pPr>
              <a:lnSpc>
                <a:spcPct val="110000"/>
              </a:lnSpc>
            </a:pPr>
            <a:r>
              <a:rPr lang="es-MX" sz="1400" dirty="0"/>
              <a:t>Generar Claves de API Seguras: Los usuarios pueden generar claves de API seguras de manera rápida y sencilla utilizando algoritmos de cifrado robustos.</a:t>
            </a:r>
          </a:p>
          <a:p>
            <a:pPr>
              <a:lnSpc>
                <a:spcPct val="110000"/>
              </a:lnSpc>
            </a:pPr>
            <a:r>
              <a:rPr lang="es-MX" sz="1400" dirty="0"/>
              <a:t>Almacenar Claves de API de Forma Segura: Las claves de API se almacenan de forma segura utilizando métodos de cifrado avanzados, garantizando la protección de la información confidencial.</a:t>
            </a:r>
          </a:p>
          <a:p>
            <a:pPr>
              <a:lnSpc>
                <a:spcPct val="110000"/>
              </a:lnSpc>
            </a:pPr>
            <a:r>
              <a:rPr lang="es-MX" sz="1400" dirty="0"/>
              <a:t>Gestionar y Rotar Claves de API: Se proporcionan herramientas para gestionar y rotar periódicamente las claves de API, lo que ayuda a mejorar la seguridad y reducir el riesgo de compromiso de las claves.</a:t>
            </a:r>
          </a:p>
          <a:p>
            <a:pPr>
              <a:lnSpc>
                <a:spcPct val="110000"/>
              </a:lnSpc>
            </a:pPr>
            <a:r>
              <a:rPr lang="es-MX" sz="1400" dirty="0"/>
              <a:t>Integración con Sistemas Existentes: </a:t>
            </a:r>
            <a:r>
              <a:rPr lang="es-MX" sz="1400" dirty="0" err="1"/>
              <a:t>ToolApiKeys</a:t>
            </a:r>
            <a:r>
              <a:rPr lang="es-MX" sz="1400" dirty="0"/>
              <a:t> puede integrarse fácilmente con sistemas existentes mediante </a:t>
            </a:r>
            <a:r>
              <a:rPr lang="es-MX" sz="1400" dirty="0" err="1"/>
              <a:t>APIs</a:t>
            </a:r>
            <a:r>
              <a:rPr lang="es-MX" sz="1400" dirty="0"/>
              <a:t> y bibliotecas compatibles, lo que facilita su adopción en diferentes entornos de desarrollo.</a:t>
            </a:r>
          </a:p>
          <a:p>
            <a:pPr>
              <a:lnSpc>
                <a:spcPct val="110000"/>
              </a:lnSpc>
            </a:pPr>
            <a:endParaRPr lang="es-MX" sz="900" dirty="0"/>
          </a:p>
        </p:txBody>
      </p:sp>
      <p:pic>
        <p:nvPicPr>
          <p:cNvPr id="7" name="Graphic 6" descr="Processor">
            <a:extLst>
              <a:ext uri="{FF2B5EF4-FFF2-40B4-BE49-F238E27FC236}">
                <a16:creationId xmlns:a16="http://schemas.microsoft.com/office/drawing/2014/main" id="{11D4A58A-B8B7-EFBD-63B6-3D007E3DB2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4639" y="648307"/>
            <a:ext cx="5090161" cy="5090161"/>
          </a:xfrm>
          <a:prstGeom prst="rect">
            <a:avLst/>
          </a:prstGeom>
        </p:spPr>
      </p:pic>
      <p:sp>
        <p:nvSpPr>
          <p:cNvPr id="12" name="Rectangle 11">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08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6C4F-F554-76EE-E129-2347D135508A}"/>
              </a:ext>
            </a:extLst>
          </p:cNvPr>
          <p:cNvSpPr>
            <a:spLocks noGrp="1"/>
          </p:cNvSpPr>
          <p:nvPr>
            <p:ph type="title"/>
          </p:nvPr>
        </p:nvSpPr>
        <p:spPr>
          <a:xfrm>
            <a:off x="703006" y="446728"/>
            <a:ext cx="10241280" cy="679311"/>
          </a:xfrm>
        </p:spPr>
        <p:txBody>
          <a:bodyPr/>
          <a:lstStyle/>
          <a:p>
            <a:r>
              <a:rPr lang="es-MX" dirty="0"/>
              <a:t>Características Principales</a:t>
            </a:r>
          </a:p>
        </p:txBody>
      </p:sp>
      <p:sp>
        <p:nvSpPr>
          <p:cNvPr id="3" name="Content Placeholder 2">
            <a:extLst>
              <a:ext uri="{FF2B5EF4-FFF2-40B4-BE49-F238E27FC236}">
                <a16:creationId xmlns:a16="http://schemas.microsoft.com/office/drawing/2014/main" id="{E92C4023-EBDA-1160-99B0-FDCB758271B5}"/>
              </a:ext>
            </a:extLst>
          </p:cNvPr>
          <p:cNvSpPr>
            <a:spLocks noGrp="1"/>
          </p:cNvSpPr>
          <p:nvPr>
            <p:ph idx="1"/>
          </p:nvPr>
        </p:nvSpPr>
        <p:spPr>
          <a:xfrm>
            <a:off x="776748" y="1524000"/>
            <a:ext cx="10836132" cy="4547616"/>
          </a:xfrm>
        </p:spPr>
        <p:txBody>
          <a:bodyPr>
            <a:normAutofit fontScale="77500" lnSpcReduction="20000"/>
          </a:bodyPr>
          <a:lstStyle/>
          <a:p>
            <a:pPr marL="0" indent="0">
              <a:buNone/>
            </a:pPr>
            <a:r>
              <a:rPr lang="es-MX" sz="2900" b="1" dirty="0"/>
              <a:t>El público objetivo de este repositorio incluye:</a:t>
            </a:r>
          </a:p>
          <a:p>
            <a:r>
              <a:rPr lang="es-MX" dirty="0"/>
              <a:t>Desarrolladores de software que necesitan integrar claves de API en sus aplicaciones y sistemas.</a:t>
            </a:r>
          </a:p>
          <a:p>
            <a:r>
              <a:rPr lang="es-MX" dirty="0"/>
              <a:t>Equipos de seguridad de la información que buscan una solución robusta para la gestión de claves de API.</a:t>
            </a:r>
          </a:p>
          <a:p>
            <a:r>
              <a:rPr lang="es-MX" dirty="0"/>
              <a:t>Empresas y organizaciones que desean mejorar la seguridad y la eficiencia en la gestión de sus claves de API.</a:t>
            </a:r>
          </a:p>
          <a:p>
            <a:pPr marL="0" indent="0">
              <a:buNone/>
            </a:pPr>
            <a:r>
              <a:rPr lang="es-MX" sz="2900" b="1" dirty="0"/>
              <a:t>Conclusión de que hace </a:t>
            </a:r>
          </a:p>
          <a:p>
            <a:r>
              <a:rPr lang="es-MX" dirty="0"/>
              <a:t>ofrece una solución completa y confiable para la gestión de claves de API, proporcionando a los desarrolladores las herramientas necesarias para garantizar la seguridad y la eficiencia en la autenticación de usuarios y la interacción con servicios externos. Con una interfaz intuitiva, características avanzadas y seguridad mejorada, este repositorio se posiciona como una opción atractiva para aquellos que buscan simplificar y fortalecer la gestión de claves de API en sus proyectos de desarrollo de software.</a:t>
            </a:r>
          </a:p>
        </p:txBody>
      </p:sp>
    </p:spTree>
    <p:extLst>
      <p:ext uri="{BB962C8B-B14F-4D97-AF65-F5344CB8AC3E}">
        <p14:creationId xmlns:p14="http://schemas.microsoft.com/office/powerpoint/2010/main" val="4247963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D9884-8DD8-2E5F-4993-750DB4406B68}"/>
              </a:ext>
            </a:extLst>
          </p:cNvPr>
          <p:cNvSpPr>
            <a:spLocks noGrp="1"/>
          </p:cNvSpPr>
          <p:nvPr>
            <p:ph type="title"/>
          </p:nvPr>
        </p:nvSpPr>
        <p:spPr>
          <a:xfrm>
            <a:off x="693174" y="343244"/>
            <a:ext cx="10919705" cy="580988"/>
          </a:xfrm>
        </p:spPr>
        <p:txBody>
          <a:bodyPr/>
          <a:lstStyle/>
          <a:p>
            <a:r>
              <a:rPr lang="es-MX" dirty="0"/>
              <a:t>1.2 - Alcance del Repositorio</a:t>
            </a:r>
          </a:p>
        </p:txBody>
      </p:sp>
      <p:graphicFrame>
        <p:nvGraphicFramePr>
          <p:cNvPr id="7" name="Content Placeholder 2">
            <a:extLst>
              <a:ext uri="{FF2B5EF4-FFF2-40B4-BE49-F238E27FC236}">
                <a16:creationId xmlns:a16="http://schemas.microsoft.com/office/drawing/2014/main" id="{4B316DC1-FC06-58BC-22C0-11F93015FF68}"/>
              </a:ext>
            </a:extLst>
          </p:cNvPr>
          <p:cNvGraphicFramePr>
            <a:graphicFrameLocks noGrp="1"/>
          </p:cNvGraphicFramePr>
          <p:nvPr>
            <p:ph idx="1"/>
          </p:nvPr>
        </p:nvGraphicFramePr>
        <p:xfrm>
          <a:off x="693174" y="1209368"/>
          <a:ext cx="10919706" cy="4862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1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7AC449-866A-EC62-8E4C-F520487A3805}"/>
              </a:ext>
            </a:extLst>
          </p:cNvPr>
          <p:cNvSpPr>
            <a:spLocks noGrp="1"/>
          </p:cNvSpPr>
          <p:nvPr>
            <p:ph type="title"/>
          </p:nvPr>
        </p:nvSpPr>
        <p:spPr>
          <a:xfrm>
            <a:off x="1157084" y="374427"/>
            <a:ext cx="10374517" cy="971512"/>
          </a:xfrm>
        </p:spPr>
        <p:txBody>
          <a:bodyPr anchor="ctr">
            <a:normAutofit/>
          </a:bodyPr>
          <a:lstStyle/>
          <a:p>
            <a:r>
              <a:rPr lang="es-MX" sz="3200">
                <a:solidFill>
                  <a:schemeClr val="bg1"/>
                </a:solidFill>
              </a:rPr>
              <a:t>Objetivos de la documentacion</a:t>
            </a:r>
          </a:p>
        </p:txBody>
      </p:sp>
      <p:graphicFrame>
        <p:nvGraphicFramePr>
          <p:cNvPr id="5" name="Content Placeholder 2">
            <a:extLst>
              <a:ext uri="{FF2B5EF4-FFF2-40B4-BE49-F238E27FC236}">
                <a16:creationId xmlns:a16="http://schemas.microsoft.com/office/drawing/2014/main" id="{DE84F679-3275-D243-7B98-AE2E8E508375}"/>
              </a:ext>
            </a:extLst>
          </p:cNvPr>
          <p:cNvGraphicFramePr>
            <a:graphicFrameLocks noGrp="1"/>
          </p:cNvGraphicFramePr>
          <p:nvPr>
            <p:ph idx="1"/>
            <p:extLst>
              <p:ext uri="{D42A27DB-BD31-4B8C-83A1-F6EECF244321}">
                <p14:modId xmlns:p14="http://schemas.microsoft.com/office/powerpoint/2010/main" val="3660273044"/>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7748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43CFF5-3073-44B6-9A56-4CAF096FF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DFEF80-E65B-DD20-6019-1B13F3C481E7}"/>
              </a:ext>
            </a:extLst>
          </p:cNvPr>
          <p:cNvSpPr>
            <a:spLocks noGrp="1"/>
          </p:cNvSpPr>
          <p:nvPr>
            <p:ph type="title"/>
          </p:nvPr>
        </p:nvSpPr>
        <p:spPr>
          <a:xfrm>
            <a:off x="285135" y="457200"/>
            <a:ext cx="8396749" cy="644013"/>
          </a:xfrm>
        </p:spPr>
        <p:txBody>
          <a:bodyPr anchor="b">
            <a:normAutofit fontScale="90000"/>
          </a:bodyPr>
          <a:lstStyle/>
          <a:p>
            <a:r>
              <a:rPr lang="es-MX" dirty="0"/>
              <a:t>1.3 - Personal Involucrado</a:t>
            </a:r>
          </a:p>
        </p:txBody>
      </p:sp>
      <p:sp>
        <p:nvSpPr>
          <p:cNvPr id="3" name="Content Placeholder 2">
            <a:extLst>
              <a:ext uri="{FF2B5EF4-FFF2-40B4-BE49-F238E27FC236}">
                <a16:creationId xmlns:a16="http://schemas.microsoft.com/office/drawing/2014/main" id="{CED7FCE9-CEBB-1146-F7CC-B8020420E799}"/>
              </a:ext>
            </a:extLst>
          </p:cNvPr>
          <p:cNvSpPr>
            <a:spLocks noGrp="1"/>
          </p:cNvSpPr>
          <p:nvPr>
            <p:ph idx="1"/>
          </p:nvPr>
        </p:nvSpPr>
        <p:spPr>
          <a:xfrm>
            <a:off x="285135" y="1101212"/>
            <a:ext cx="7412449" cy="5211097"/>
          </a:xfrm>
        </p:spPr>
        <p:txBody>
          <a:bodyPr anchor="t">
            <a:normAutofit/>
          </a:bodyPr>
          <a:lstStyle/>
          <a:p>
            <a:pPr marL="0" indent="0">
              <a:lnSpc>
                <a:spcPct val="110000"/>
              </a:lnSpc>
              <a:buNone/>
            </a:pPr>
            <a:r>
              <a:rPr lang="es-MX" sz="1200" dirty="0"/>
              <a:t>Depende en gran medida del personal involucrado en su desarrollo, mantenimiento y uso. Esta documentación detalla los diferentes roles y responsabilidades del personal que participa en el proyecto, desde los desarrolladores hasta los administradores del sistema y los usuarios finales.</a:t>
            </a:r>
          </a:p>
          <a:p>
            <a:pPr marL="0" indent="0">
              <a:lnSpc>
                <a:spcPct val="110000"/>
              </a:lnSpc>
              <a:buNone/>
            </a:pPr>
            <a:r>
              <a:rPr lang="es-MX" sz="1400" b="1" dirty="0"/>
              <a:t>Desarrolladores</a:t>
            </a:r>
          </a:p>
          <a:p>
            <a:pPr>
              <a:lnSpc>
                <a:spcPct val="110000"/>
              </a:lnSpc>
            </a:pPr>
            <a:r>
              <a:rPr lang="es-MX" sz="1200" dirty="0"/>
              <a:t>Los desarrolladores son responsables de la creación, implementación y mantenimiento del </a:t>
            </a:r>
            <a:r>
              <a:rPr lang="es-MX" sz="1200" dirty="0" err="1"/>
              <a:t>ToolApiKeys</a:t>
            </a:r>
            <a:r>
              <a:rPr lang="es-MX" sz="1200" dirty="0"/>
              <a:t>. Sus responsabilidades incluyen:</a:t>
            </a:r>
          </a:p>
          <a:p>
            <a:pPr>
              <a:lnSpc>
                <a:spcPct val="110000"/>
              </a:lnSpc>
            </a:pPr>
            <a:r>
              <a:rPr lang="es-MX" sz="1200" dirty="0"/>
              <a:t>Desarrollar nuevas funcionalidades y mejoras para el repositorio.</a:t>
            </a:r>
          </a:p>
          <a:p>
            <a:pPr>
              <a:lnSpc>
                <a:spcPct val="110000"/>
              </a:lnSpc>
            </a:pPr>
            <a:r>
              <a:rPr lang="es-MX" sz="1200" dirty="0"/>
              <a:t>Corregir errores y problemas identificados por los usuarios.</a:t>
            </a:r>
          </a:p>
          <a:p>
            <a:pPr>
              <a:lnSpc>
                <a:spcPct val="110000"/>
              </a:lnSpc>
            </a:pPr>
            <a:r>
              <a:rPr lang="es-MX" sz="1200" dirty="0"/>
              <a:t>Mantener actualizada la documentación del repositorio.</a:t>
            </a:r>
          </a:p>
          <a:p>
            <a:pPr>
              <a:lnSpc>
                <a:spcPct val="110000"/>
              </a:lnSpc>
            </a:pPr>
            <a:r>
              <a:rPr lang="es-MX" sz="1200" dirty="0"/>
              <a:t>Colaborar con otros miembros del equipo para garantizar la coherencia y la calidad del código.</a:t>
            </a:r>
          </a:p>
          <a:p>
            <a:pPr marL="0" indent="0">
              <a:lnSpc>
                <a:spcPct val="110000"/>
              </a:lnSpc>
              <a:buNone/>
            </a:pPr>
            <a:r>
              <a:rPr lang="es-MX" sz="1400" b="1" dirty="0"/>
              <a:t>Administradores del Sistema</a:t>
            </a:r>
          </a:p>
          <a:p>
            <a:pPr>
              <a:lnSpc>
                <a:spcPct val="110000"/>
              </a:lnSpc>
            </a:pPr>
            <a:r>
              <a:rPr lang="es-MX" sz="1200" dirty="0"/>
              <a:t>Los administradores del sistema son responsables de la gestión y la administración del entorno en el que se ejecuta el </a:t>
            </a:r>
            <a:r>
              <a:rPr lang="es-MX" sz="1200" dirty="0" err="1"/>
              <a:t>ToolApiKeys</a:t>
            </a:r>
            <a:r>
              <a:rPr lang="es-MX" sz="1200" dirty="0"/>
              <a:t>. Sus responsabilidades incluyen:</a:t>
            </a:r>
          </a:p>
          <a:p>
            <a:pPr>
              <a:lnSpc>
                <a:spcPct val="110000"/>
              </a:lnSpc>
            </a:pPr>
            <a:r>
              <a:rPr lang="es-MX" sz="1200" dirty="0"/>
              <a:t>Configurar y mantener los servidores y sistemas necesarios para ejecutar el repositorio.</a:t>
            </a:r>
          </a:p>
          <a:p>
            <a:pPr>
              <a:lnSpc>
                <a:spcPct val="110000"/>
              </a:lnSpc>
            </a:pPr>
            <a:r>
              <a:rPr lang="es-MX" sz="1200" dirty="0"/>
              <a:t>Administrar el acceso de los usuarios al repositorio y controlar los permisos de acceso.</a:t>
            </a:r>
          </a:p>
          <a:p>
            <a:pPr>
              <a:lnSpc>
                <a:spcPct val="110000"/>
              </a:lnSpc>
            </a:pPr>
            <a:r>
              <a:rPr lang="es-MX" sz="1200" dirty="0"/>
              <a:t>Realizar copias de seguridad periódicas de los datos del repositorio y garantizar la integridad y la seguridad de la información.</a:t>
            </a:r>
          </a:p>
        </p:txBody>
      </p:sp>
      <p:pic>
        <p:nvPicPr>
          <p:cNvPr id="7" name="Graphic 6" descr="Business Growth">
            <a:extLst>
              <a:ext uri="{FF2B5EF4-FFF2-40B4-BE49-F238E27FC236}">
                <a16:creationId xmlns:a16="http://schemas.microsoft.com/office/drawing/2014/main" id="{63ED3D09-3F74-1CAB-D5E9-7AC3C5C54A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97585" y="1028700"/>
            <a:ext cx="4037215" cy="4037215"/>
          </a:xfrm>
          <a:prstGeom prst="rect">
            <a:avLst/>
          </a:prstGeom>
        </p:spPr>
      </p:pic>
      <p:sp>
        <p:nvSpPr>
          <p:cNvPr id="12" name="Rectangle 11">
            <a:extLst>
              <a:ext uri="{FF2B5EF4-FFF2-40B4-BE49-F238E27FC236}">
                <a16:creationId xmlns:a16="http://schemas.microsoft.com/office/drawing/2014/main" id="{955DEFE8-24AF-47F7-B020-D4D76ABA1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391868"/>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6EAE3873-25FC-4346-B1D5-82E5F9D95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391868"/>
            <a:ext cx="8153398" cy="456772"/>
          </a:xfrm>
          <a:prstGeom prst="rect">
            <a:avLst/>
          </a:prstGeom>
          <a:gradFill>
            <a:gsLst>
              <a:gs pos="9000">
                <a:schemeClr val="accent2">
                  <a:lumMod val="60000"/>
                  <a:lumOff val="40000"/>
                  <a:alpha val="67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335617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43CFF5-3073-44B6-9A56-4CAF096FF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D4E026-F878-BFB5-8237-0F2242A5B957}"/>
              </a:ext>
            </a:extLst>
          </p:cNvPr>
          <p:cNvSpPr>
            <a:spLocks noGrp="1"/>
          </p:cNvSpPr>
          <p:nvPr>
            <p:ph idx="1"/>
          </p:nvPr>
        </p:nvSpPr>
        <p:spPr>
          <a:xfrm>
            <a:off x="457200" y="560439"/>
            <a:ext cx="7438103" cy="5111086"/>
          </a:xfrm>
        </p:spPr>
        <p:txBody>
          <a:bodyPr anchor="t">
            <a:normAutofit/>
          </a:bodyPr>
          <a:lstStyle/>
          <a:p>
            <a:pPr marL="0" indent="0">
              <a:lnSpc>
                <a:spcPct val="110000"/>
              </a:lnSpc>
              <a:buNone/>
            </a:pPr>
            <a:r>
              <a:rPr lang="es-MX" sz="2000" b="1" dirty="0"/>
              <a:t>Usuarios Finales</a:t>
            </a:r>
          </a:p>
          <a:p>
            <a:pPr>
              <a:lnSpc>
                <a:spcPct val="110000"/>
              </a:lnSpc>
            </a:pPr>
            <a:r>
              <a:rPr lang="es-MX" sz="2000" dirty="0"/>
              <a:t>Los usuarios finales son aquellos que utilizan activamente el </a:t>
            </a:r>
            <a:r>
              <a:rPr lang="es-MX" sz="2000" dirty="0" err="1"/>
              <a:t>ToolApiKeys</a:t>
            </a:r>
            <a:r>
              <a:rPr lang="es-MX" sz="2000" dirty="0"/>
              <a:t> para gestionar y administrar claves de API en sus aplicaciones y sistemas. Sus responsabilidades incluyen:</a:t>
            </a:r>
          </a:p>
          <a:p>
            <a:pPr>
              <a:lnSpc>
                <a:spcPct val="110000"/>
              </a:lnSpc>
            </a:pPr>
            <a:r>
              <a:rPr lang="es-MX" sz="2000" dirty="0"/>
              <a:t>Generar y gestionar claves de API utilizando la interfaz proporcionada por el repositorio.</a:t>
            </a:r>
          </a:p>
          <a:p>
            <a:pPr>
              <a:lnSpc>
                <a:spcPct val="110000"/>
              </a:lnSpc>
            </a:pPr>
            <a:r>
              <a:rPr lang="es-MX" sz="2000" dirty="0"/>
              <a:t>Proporcionar retroalimentación sobre la usabilidad y la funcionalidad del repositorio para ayudar a mejorar su calidad y eficiencia.</a:t>
            </a:r>
          </a:p>
          <a:p>
            <a:pPr>
              <a:lnSpc>
                <a:spcPct val="110000"/>
              </a:lnSpc>
            </a:pPr>
            <a:r>
              <a:rPr lang="es-MX" sz="2000" dirty="0"/>
              <a:t>Seguir las mejores prácticas de seguridad al utilizar y gestionar claves de API para garantizar la protección de la información confidencial.</a:t>
            </a:r>
          </a:p>
          <a:p>
            <a:pPr marL="0" indent="0">
              <a:lnSpc>
                <a:spcPct val="110000"/>
              </a:lnSpc>
              <a:buNone/>
            </a:pPr>
            <a:r>
              <a:rPr lang="es-MX" sz="2000" b="1" dirty="0"/>
              <a:t>Equipo de Soporte</a:t>
            </a:r>
          </a:p>
          <a:p>
            <a:pPr>
              <a:lnSpc>
                <a:spcPct val="110000"/>
              </a:lnSpc>
            </a:pPr>
            <a:r>
              <a:rPr lang="es-MX" sz="2000" dirty="0"/>
              <a:t>El equipo de soporte es responsable de brindar asistencia técnica y resolver problemas relacionados con el </a:t>
            </a:r>
            <a:r>
              <a:rPr lang="es-MX" sz="2000" dirty="0" err="1"/>
              <a:t>ToolApiKeys</a:t>
            </a:r>
            <a:r>
              <a:rPr lang="es-MX" sz="2000" dirty="0"/>
              <a:t>.</a:t>
            </a:r>
          </a:p>
        </p:txBody>
      </p:sp>
      <p:pic>
        <p:nvPicPr>
          <p:cNvPr id="7" name="Graphic 6" descr="Laptop Secure">
            <a:extLst>
              <a:ext uri="{FF2B5EF4-FFF2-40B4-BE49-F238E27FC236}">
                <a16:creationId xmlns:a16="http://schemas.microsoft.com/office/drawing/2014/main" id="{1B92906E-F126-384C-21B5-61FE72F731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97585" y="1028700"/>
            <a:ext cx="4037215" cy="4037215"/>
          </a:xfrm>
          <a:prstGeom prst="rect">
            <a:avLst/>
          </a:prstGeom>
        </p:spPr>
      </p:pic>
      <p:sp>
        <p:nvSpPr>
          <p:cNvPr id="12" name="Rectangle 11">
            <a:extLst>
              <a:ext uri="{FF2B5EF4-FFF2-40B4-BE49-F238E27FC236}">
                <a16:creationId xmlns:a16="http://schemas.microsoft.com/office/drawing/2014/main" id="{955DEFE8-24AF-47F7-B020-D4D76ABA1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391868"/>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6EAE3873-25FC-4346-B1D5-82E5F9D95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391868"/>
            <a:ext cx="8153398" cy="456772"/>
          </a:xfrm>
          <a:prstGeom prst="rect">
            <a:avLst/>
          </a:prstGeom>
          <a:gradFill>
            <a:gsLst>
              <a:gs pos="9000">
                <a:schemeClr val="accent2">
                  <a:lumMod val="60000"/>
                  <a:lumOff val="40000"/>
                  <a:alpha val="67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865228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8CF1B1A9-81D7-475B-9773-FA69E2D6C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fas encima de un libro">
            <a:extLst>
              <a:ext uri="{FF2B5EF4-FFF2-40B4-BE49-F238E27FC236}">
                <a16:creationId xmlns:a16="http://schemas.microsoft.com/office/drawing/2014/main" id="{C2F56658-7E37-94FE-15EF-C2FD2C45C5E7}"/>
              </a:ext>
            </a:extLst>
          </p:cNvPr>
          <p:cNvPicPr>
            <a:picLocks noChangeAspect="1"/>
          </p:cNvPicPr>
          <p:nvPr/>
        </p:nvPicPr>
        <p:blipFill rotWithShape="1">
          <a:blip r:embed="rId2"/>
          <a:srcRect t="14112" b="983"/>
          <a:stretch/>
        </p:blipFill>
        <p:spPr>
          <a:xfrm>
            <a:off x="20" y="-844"/>
            <a:ext cx="12191980" cy="6857990"/>
          </a:xfrm>
          <a:prstGeom prst="rect">
            <a:avLst/>
          </a:prstGeom>
        </p:spPr>
      </p:pic>
      <p:sp>
        <p:nvSpPr>
          <p:cNvPr id="15" name="Rectangle 14">
            <a:extLst>
              <a:ext uri="{FF2B5EF4-FFF2-40B4-BE49-F238E27FC236}">
                <a16:creationId xmlns:a16="http://schemas.microsoft.com/office/drawing/2014/main" id="{825938E3-FCDD-4147-B4EC-232316751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8" y="-808"/>
            <a:ext cx="12188952" cy="3191317"/>
          </a:xfrm>
          <a:prstGeom prst="rect">
            <a:avLst/>
          </a:prstGeom>
          <a:gradFill>
            <a:gsLst>
              <a:gs pos="42000">
                <a:schemeClr val="tx1">
                  <a:alpha val="23000"/>
                </a:schemeClr>
              </a:gs>
              <a:gs pos="0">
                <a:schemeClr val="tx1">
                  <a:alpha val="0"/>
                </a:schemeClr>
              </a:gs>
              <a:gs pos="100000">
                <a:schemeClr val="tx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40407D-17FA-14F4-8D49-803ED35D4A5B}"/>
              </a:ext>
            </a:extLst>
          </p:cNvPr>
          <p:cNvSpPr>
            <a:spLocks noGrp="1"/>
          </p:cNvSpPr>
          <p:nvPr>
            <p:ph type="title"/>
          </p:nvPr>
        </p:nvSpPr>
        <p:spPr>
          <a:xfrm>
            <a:off x="953728" y="4793868"/>
            <a:ext cx="10097729" cy="1304013"/>
          </a:xfrm>
        </p:spPr>
        <p:txBody>
          <a:bodyPr vert="horz" lIns="0" tIns="0" rIns="0" bIns="0" rtlCol="0" anchor="b">
            <a:normAutofit fontScale="90000"/>
          </a:bodyPr>
          <a:lstStyle/>
          <a:p>
            <a:pPr algn="ctr">
              <a:lnSpc>
                <a:spcPct val="90000"/>
              </a:lnSpc>
            </a:pPr>
            <a:r>
              <a:rPr lang="en-US" sz="3400" spc="750" dirty="0"/>
              <a:t>1.4 -</a:t>
            </a:r>
            <a:r>
              <a:rPr lang="en-US" sz="3400" spc="750" dirty="0" err="1"/>
              <a:t>Documentación</a:t>
            </a:r>
            <a:r>
              <a:rPr lang="en-US" sz="3400" spc="750" dirty="0"/>
              <a:t>: </a:t>
            </a:r>
            <a:r>
              <a:rPr lang="en-US" sz="3400" spc="750" dirty="0" err="1"/>
              <a:t>Definiciones</a:t>
            </a:r>
            <a:r>
              <a:rPr lang="en-US" sz="3400" spc="750" dirty="0"/>
              <a:t>, </a:t>
            </a:r>
            <a:r>
              <a:rPr lang="en-US" sz="3400" spc="750" dirty="0" err="1"/>
              <a:t>Acrónimos</a:t>
            </a:r>
            <a:r>
              <a:rPr lang="en-US" sz="3400" spc="750" dirty="0"/>
              <a:t> y </a:t>
            </a:r>
            <a:r>
              <a:rPr lang="en-US" sz="3400" spc="750" dirty="0" err="1"/>
              <a:t>Abreviaturas</a:t>
            </a:r>
            <a:endParaRPr lang="en-US" sz="3400" spc="750" dirty="0"/>
          </a:p>
        </p:txBody>
      </p:sp>
      <p:sp>
        <p:nvSpPr>
          <p:cNvPr id="17" name="Rectangle 16">
            <a:extLst>
              <a:ext uri="{FF2B5EF4-FFF2-40B4-BE49-F238E27FC236}">
                <a16:creationId xmlns:a16="http://schemas.microsoft.com/office/drawing/2014/main" id="{9AA75596-FA3D-4A75-A3CB-443E14CBF5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372"/>
            <a:ext cx="12192000" cy="456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5FBB9B-488E-47BA-9CA3-8CC9C7D15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3574FE0-C6E5-4148-8CC5-56169A790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7103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1661FB-157F-BC34-3CED-C2C2E2B0BFF2}"/>
              </a:ext>
            </a:extLst>
          </p:cNvPr>
          <p:cNvSpPr>
            <a:spLocks noGrp="1"/>
          </p:cNvSpPr>
          <p:nvPr>
            <p:ph idx="1"/>
          </p:nvPr>
        </p:nvSpPr>
        <p:spPr>
          <a:xfrm>
            <a:off x="304800" y="285135"/>
            <a:ext cx="5270090" cy="5786481"/>
          </a:xfrm>
        </p:spPr>
        <p:txBody>
          <a:bodyPr>
            <a:normAutofit fontScale="55000" lnSpcReduction="20000"/>
          </a:bodyPr>
          <a:lstStyle/>
          <a:p>
            <a:pPr marL="0" indent="0">
              <a:buNone/>
            </a:pPr>
            <a:r>
              <a:rPr lang="es-MX" sz="2900" b="1" dirty="0"/>
              <a:t>Definiciones</a:t>
            </a:r>
          </a:p>
          <a:p>
            <a:r>
              <a:rPr lang="es-MX" dirty="0"/>
              <a:t>Repositorio "</a:t>
            </a:r>
            <a:r>
              <a:rPr lang="es-MX" dirty="0" err="1"/>
              <a:t>ToolApiKeys</a:t>
            </a:r>
            <a:r>
              <a:rPr lang="es-MX" dirty="0"/>
              <a:t>": Se refiere al proyecto de software hospedado en el repositorio de GitHub bajo el nombre "</a:t>
            </a:r>
            <a:r>
              <a:rPr lang="es-MX" dirty="0" err="1"/>
              <a:t>ToolApiKeys</a:t>
            </a:r>
            <a:r>
              <a:rPr lang="es-MX" dirty="0"/>
              <a:t>", desarrollado por </a:t>
            </a:r>
            <a:r>
              <a:rPr lang="es-MX" dirty="0" err="1"/>
              <a:t>AvastrOficial</a:t>
            </a:r>
            <a:r>
              <a:rPr lang="es-MX" dirty="0"/>
              <a:t> para la gestión de claves de API.</a:t>
            </a:r>
          </a:p>
          <a:p>
            <a:r>
              <a:rPr lang="es-MX" dirty="0"/>
              <a:t>Clave de API: Una cadena de caracteres utilizada para autenticar las solicitudes de acceso a un servicio web o API. Las claves de API proporcionan seguridad y control sobre el acceso a los recursos del sistema.</a:t>
            </a:r>
          </a:p>
          <a:p>
            <a:r>
              <a:rPr lang="es-MX" dirty="0"/>
              <a:t>Gestión de Claves de API: Proceso de generar, almacenar, administrar y revocar claves de API utilizadas en aplicaciones y sistemas para autenticación y acceso a servicios externos.</a:t>
            </a:r>
          </a:p>
          <a:p>
            <a:r>
              <a:rPr lang="es-MX" dirty="0"/>
              <a:t>Desarrolladores: Individuos responsables de crear, implementar y mantener el repositorio "</a:t>
            </a:r>
            <a:r>
              <a:rPr lang="es-MX" dirty="0" err="1"/>
              <a:t>ToolApiKeys</a:t>
            </a:r>
            <a:r>
              <a:rPr lang="es-MX" dirty="0"/>
              <a:t>", incluyendo la codificación de nuevas funcionalidades y la corrección de errores.</a:t>
            </a:r>
          </a:p>
          <a:p>
            <a:r>
              <a:rPr lang="es-MX" dirty="0"/>
              <a:t>Administradores del Sistema: Personas encargadas de la gestión y administración del entorno en el que se ejecuta el repositorio "</a:t>
            </a:r>
            <a:r>
              <a:rPr lang="es-MX" dirty="0" err="1"/>
              <a:t>ToolApiKeys</a:t>
            </a:r>
            <a:r>
              <a:rPr lang="es-MX" dirty="0"/>
              <a:t>", incluyendo la configuración de servidores y el control de acceso de usuarios.</a:t>
            </a:r>
          </a:p>
          <a:p>
            <a:r>
              <a:rPr lang="es-MX" dirty="0"/>
              <a:t>Usuarios Finales: Individuos que utilizan activamente el repositorio "</a:t>
            </a:r>
            <a:r>
              <a:rPr lang="es-MX" dirty="0" err="1"/>
              <a:t>ToolApiKeys</a:t>
            </a:r>
            <a:r>
              <a:rPr lang="es-MX" dirty="0"/>
              <a:t>" para gestionar y administrar claves de API en sus aplicaciones y sistemas.</a:t>
            </a:r>
          </a:p>
          <a:p>
            <a:r>
              <a:rPr lang="es-MX" dirty="0"/>
              <a:t>Equipo de Soporte: Grupo responsable de brindar asistencia técnica y resolver problemas relacionados con el repositorio "</a:t>
            </a:r>
            <a:r>
              <a:rPr lang="es-MX" dirty="0" err="1"/>
              <a:t>ToolApiKeys</a:t>
            </a:r>
            <a:r>
              <a:rPr lang="es-MX" dirty="0"/>
              <a:t>", incluyendo la atención al cliente y la resolución de problemas técnicos.</a:t>
            </a:r>
          </a:p>
        </p:txBody>
      </p:sp>
      <p:sp>
        <p:nvSpPr>
          <p:cNvPr id="4" name="Content Placeholder 2">
            <a:extLst>
              <a:ext uri="{FF2B5EF4-FFF2-40B4-BE49-F238E27FC236}">
                <a16:creationId xmlns:a16="http://schemas.microsoft.com/office/drawing/2014/main" id="{DE8A411E-1A04-7CF1-0355-27BD1B0694FE}"/>
              </a:ext>
            </a:extLst>
          </p:cNvPr>
          <p:cNvSpPr txBox="1">
            <a:spLocks/>
          </p:cNvSpPr>
          <p:nvPr/>
        </p:nvSpPr>
        <p:spPr>
          <a:xfrm>
            <a:off x="6096000" y="417870"/>
            <a:ext cx="5270090" cy="5786481"/>
          </a:xfrm>
          <a:prstGeom prst="rect">
            <a:avLst/>
          </a:prstGeom>
        </p:spPr>
        <p:txBody>
          <a:bodyPr vert="horz" lIns="0" tIns="0" rIns="0" bIns="0" rtlCol="0">
            <a:normAutofit fontScale="85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2800" b="1" dirty="0"/>
              <a:t>Acrónimos y Abreviaturas</a:t>
            </a:r>
          </a:p>
          <a:p>
            <a:r>
              <a:rPr lang="es-MX" dirty="0"/>
              <a:t>API: Interfaz de Programación de Aplicaciones.</a:t>
            </a:r>
          </a:p>
          <a:p>
            <a:r>
              <a:rPr lang="es-MX" dirty="0"/>
              <a:t>GitHub: Plataforma de desarrollo colaborativo basada en Git.</a:t>
            </a:r>
          </a:p>
          <a:p>
            <a:r>
              <a:rPr lang="es-MX" dirty="0"/>
              <a:t>HTTPS: Protocolo de Transferencia de Hipertexto Seguro.</a:t>
            </a:r>
          </a:p>
          <a:p>
            <a:r>
              <a:rPr lang="es-MX" dirty="0"/>
              <a:t>SSL: Capa de Socket Seguro.</a:t>
            </a:r>
          </a:p>
          <a:p>
            <a:r>
              <a:rPr lang="es-MX" dirty="0"/>
              <a:t>TLS: Seguridad de la Capa de Transporte.</a:t>
            </a:r>
          </a:p>
          <a:p>
            <a:r>
              <a:rPr lang="es-MX" dirty="0"/>
              <a:t>UI: Interfaz de Usuario.</a:t>
            </a:r>
          </a:p>
          <a:p>
            <a:r>
              <a:rPr lang="es-MX" dirty="0"/>
              <a:t>UX: Experiencia de Usuario.</a:t>
            </a:r>
          </a:p>
          <a:p>
            <a:r>
              <a:rPr lang="es-MX" dirty="0"/>
              <a:t>CI/CD: Integración Continua/Entrega Continua.</a:t>
            </a:r>
          </a:p>
          <a:p>
            <a:r>
              <a:rPr lang="es-MX" dirty="0"/>
              <a:t>DNS: Sistema de Nombres de Dominio.</a:t>
            </a:r>
          </a:p>
          <a:p>
            <a:r>
              <a:rPr lang="es-MX" dirty="0"/>
              <a:t>SSL: </a:t>
            </a:r>
            <a:r>
              <a:rPr lang="es-MX" dirty="0" err="1"/>
              <a:t>Secure</a:t>
            </a:r>
            <a:r>
              <a:rPr lang="es-MX" dirty="0"/>
              <a:t> Sockets </a:t>
            </a:r>
            <a:r>
              <a:rPr lang="es-MX" dirty="0" err="1"/>
              <a:t>Layer</a:t>
            </a:r>
            <a:r>
              <a:rPr lang="es-MX" dirty="0"/>
              <a:t>.</a:t>
            </a:r>
          </a:p>
          <a:p>
            <a:r>
              <a:rPr lang="es-MX" dirty="0"/>
              <a:t>SSH: </a:t>
            </a:r>
            <a:r>
              <a:rPr lang="es-MX" dirty="0" err="1"/>
              <a:t>Secure</a:t>
            </a:r>
            <a:r>
              <a:rPr lang="es-MX" dirty="0"/>
              <a:t> Shell.</a:t>
            </a:r>
          </a:p>
        </p:txBody>
      </p:sp>
    </p:spTree>
    <p:extLst>
      <p:ext uri="{BB962C8B-B14F-4D97-AF65-F5344CB8AC3E}">
        <p14:creationId xmlns:p14="http://schemas.microsoft.com/office/powerpoint/2010/main" val="2386909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A7A4-E459-395E-82A3-E1DD809D549E}"/>
              </a:ext>
            </a:extLst>
          </p:cNvPr>
          <p:cNvSpPr>
            <a:spLocks noGrp="1"/>
          </p:cNvSpPr>
          <p:nvPr>
            <p:ph type="title"/>
          </p:nvPr>
        </p:nvSpPr>
        <p:spPr>
          <a:xfrm>
            <a:off x="550606" y="795528"/>
            <a:ext cx="11062274" cy="639982"/>
          </a:xfrm>
        </p:spPr>
        <p:txBody>
          <a:bodyPr/>
          <a:lstStyle/>
          <a:p>
            <a:r>
              <a:rPr lang="es-MX" dirty="0"/>
              <a:t>1.5 - Referencias</a:t>
            </a:r>
          </a:p>
        </p:txBody>
      </p:sp>
      <p:graphicFrame>
        <p:nvGraphicFramePr>
          <p:cNvPr id="5" name="Content Placeholder 2">
            <a:extLst>
              <a:ext uri="{FF2B5EF4-FFF2-40B4-BE49-F238E27FC236}">
                <a16:creationId xmlns:a16="http://schemas.microsoft.com/office/drawing/2014/main" id="{72DDAC0E-1171-014E-3558-1FF27943DD4B}"/>
              </a:ext>
            </a:extLst>
          </p:cNvPr>
          <p:cNvGraphicFramePr>
            <a:graphicFrameLocks noGrp="1"/>
          </p:cNvGraphicFramePr>
          <p:nvPr>
            <p:ph idx="1"/>
            <p:extLst>
              <p:ext uri="{D42A27DB-BD31-4B8C-83A1-F6EECF244321}">
                <p14:modId xmlns:p14="http://schemas.microsoft.com/office/powerpoint/2010/main" val="854418934"/>
              </p:ext>
            </p:extLst>
          </p:nvPr>
        </p:nvGraphicFramePr>
        <p:xfrm>
          <a:off x="550606" y="1435510"/>
          <a:ext cx="11062274" cy="4896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339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54F2691-C951-565A-3D61-16A16DD2F728}"/>
              </a:ext>
            </a:extLst>
          </p:cNvPr>
          <p:cNvGraphicFramePr>
            <a:graphicFrameLocks noGrp="1"/>
          </p:cNvGraphicFramePr>
          <p:nvPr>
            <p:ph idx="1"/>
            <p:extLst>
              <p:ext uri="{D42A27DB-BD31-4B8C-83A1-F6EECF244321}">
                <p14:modId xmlns:p14="http://schemas.microsoft.com/office/powerpoint/2010/main" val="2908818361"/>
              </p:ext>
            </p:extLst>
          </p:nvPr>
        </p:nvGraphicFramePr>
        <p:xfrm>
          <a:off x="462116" y="530942"/>
          <a:ext cx="11150764" cy="5540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6642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F42999-EDCD-C6A2-6FBB-98DC7BF8F9BE}"/>
              </a:ext>
            </a:extLst>
          </p:cNvPr>
          <p:cNvSpPr>
            <a:spLocks noGrp="1"/>
          </p:cNvSpPr>
          <p:nvPr>
            <p:ph type="title"/>
          </p:nvPr>
        </p:nvSpPr>
        <p:spPr>
          <a:xfrm>
            <a:off x="796414" y="457200"/>
            <a:ext cx="5486580" cy="1556724"/>
          </a:xfrm>
        </p:spPr>
        <p:txBody>
          <a:bodyPr anchor="b">
            <a:normAutofit/>
          </a:bodyPr>
          <a:lstStyle/>
          <a:p>
            <a:r>
              <a:rPr lang="en-US" dirty="0"/>
              <a:t>1.6 - </a:t>
            </a:r>
            <a:r>
              <a:rPr lang="en-US" dirty="0" err="1"/>
              <a:t>Resumen</a:t>
            </a:r>
            <a:endParaRPr lang="es-MX" dirty="0"/>
          </a:p>
        </p:txBody>
      </p:sp>
      <p:sp>
        <p:nvSpPr>
          <p:cNvPr id="3" name="Content Placeholder 2">
            <a:extLst>
              <a:ext uri="{FF2B5EF4-FFF2-40B4-BE49-F238E27FC236}">
                <a16:creationId xmlns:a16="http://schemas.microsoft.com/office/drawing/2014/main" id="{1551A213-BA4F-7DA4-7A01-515ED6E1E3F2}"/>
              </a:ext>
            </a:extLst>
          </p:cNvPr>
          <p:cNvSpPr>
            <a:spLocks noGrp="1"/>
          </p:cNvSpPr>
          <p:nvPr>
            <p:ph idx="1"/>
          </p:nvPr>
        </p:nvSpPr>
        <p:spPr>
          <a:xfrm>
            <a:off x="796413" y="2345635"/>
            <a:ext cx="5848226" cy="3583940"/>
          </a:xfrm>
        </p:spPr>
        <p:txBody>
          <a:bodyPr anchor="t">
            <a:normAutofit/>
          </a:bodyPr>
          <a:lstStyle/>
          <a:p>
            <a:pPr marL="0" indent="0">
              <a:lnSpc>
                <a:spcPct val="110000"/>
              </a:lnSpc>
              <a:buNone/>
            </a:pPr>
            <a:r>
              <a:rPr lang="es-MX" sz="1600" dirty="0"/>
              <a:t>El </a:t>
            </a:r>
            <a:r>
              <a:rPr lang="es-MX" sz="1600" dirty="0" err="1"/>
              <a:t>ToolApiKeys</a:t>
            </a:r>
            <a:r>
              <a:rPr lang="es-MX" sz="1600" dirty="0"/>
              <a:t> es importante en el contexto del desarrollo de software por las siguientes razones:</a:t>
            </a:r>
          </a:p>
          <a:p>
            <a:pPr>
              <a:lnSpc>
                <a:spcPct val="110000"/>
              </a:lnSpc>
            </a:pPr>
            <a:r>
              <a:rPr lang="es-MX" sz="1600" dirty="0"/>
              <a:t>Simplifica y fortalece la gestión de claves de API en aplicaciones y sistemas web.</a:t>
            </a:r>
          </a:p>
          <a:p>
            <a:pPr>
              <a:lnSpc>
                <a:spcPct val="110000"/>
              </a:lnSpc>
            </a:pPr>
            <a:r>
              <a:rPr lang="es-MX" sz="1600" dirty="0"/>
              <a:t>Mejora la seguridad y la eficiencia en la autenticación de usuarios y la interacción con servicios externos.</a:t>
            </a:r>
          </a:p>
          <a:p>
            <a:pPr>
              <a:lnSpc>
                <a:spcPct val="110000"/>
              </a:lnSpc>
            </a:pPr>
            <a:r>
              <a:rPr lang="es-MX" sz="1600" dirty="0"/>
              <a:t>Facilita la integración con sistemas existentes mediante </a:t>
            </a:r>
            <a:r>
              <a:rPr lang="es-MX" sz="1600" dirty="0" err="1"/>
              <a:t>APIs</a:t>
            </a:r>
            <a:r>
              <a:rPr lang="es-MX" sz="1600" dirty="0"/>
              <a:t> y bibliotecas compatibles.</a:t>
            </a:r>
          </a:p>
          <a:p>
            <a:pPr>
              <a:lnSpc>
                <a:spcPct val="110000"/>
              </a:lnSpc>
            </a:pPr>
            <a:r>
              <a:rPr lang="es-MX" sz="1600" dirty="0"/>
              <a:t>Proporciona una solución confiable y escalable para la gestión de claves de API en diferentes entornos de desarrollo.</a:t>
            </a:r>
          </a:p>
          <a:p>
            <a:pPr>
              <a:lnSpc>
                <a:spcPct val="110000"/>
              </a:lnSpc>
            </a:pPr>
            <a:endParaRPr lang="es-MX" sz="1600" dirty="0"/>
          </a:p>
        </p:txBody>
      </p:sp>
      <p:pic>
        <p:nvPicPr>
          <p:cNvPr id="7" name="Graphic 6" descr="Web Design">
            <a:extLst>
              <a:ext uri="{FF2B5EF4-FFF2-40B4-BE49-F238E27FC236}">
                <a16:creationId xmlns:a16="http://schemas.microsoft.com/office/drawing/2014/main" id="{C3C993E6-D869-8122-23AE-971027DF4D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4639" y="648307"/>
            <a:ext cx="5090161" cy="5090161"/>
          </a:xfrm>
          <a:prstGeom prst="rect">
            <a:avLst/>
          </a:prstGeom>
        </p:spPr>
      </p:pic>
      <p:sp>
        <p:nvSpPr>
          <p:cNvPr id="12" name="Rectangle 11">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488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D896123-1B32-4CB1-B2ED-E34BBC26B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ipt de ordenador en una pantalla">
            <a:extLst>
              <a:ext uri="{FF2B5EF4-FFF2-40B4-BE49-F238E27FC236}">
                <a16:creationId xmlns:a16="http://schemas.microsoft.com/office/drawing/2014/main" id="{5D75D503-8ADB-0D68-5FDA-323B26913E6A}"/>
              </a:ext>
            </a:extLst>
          </p:cNvPr>
          <p:cNvPicPr>
            <a:picLocks noChangeAspect="1"/>
          </p:cNvPicPr>
          <p:nvPr/>
        </p:nvPicPr>
        <p:blipFill rotWithShape="1">
          <a:blip r:embed="rId2"/>
          <a:srcRect t="5983" b="9752"/>
          <a:stretch/>
        </p:blipFill>
        <p:spPr>
          <a:xfrm>
            <a:off x="-2" y="0"/>
            <a:ext cx="12191980" cy="6857571"/>
          </a:xfrm>
          <a:prstGeom prst="rect">
            <a:avLst/>
          </a:prstGeom>
        </p:spPr>
      </p:pic>
      <p:sp>
        <p:nvSpPr>
          <p:cNvPr id="15" name="Rectangle 14">
            <a:extLst>
              <a:ext uri="{FF2B5EF4-FFF2-40B4-BE49-F238E27FC236}">
                <a16:creationId xmlns:a16="http://schemas.microsoft.com/office/drawing/2014/main" id="{019FDB4D-987D-4C87-A179-9D4616AB2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9931"/>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239204-4AC3-3529-F6D2-2B79FD47879F}"/>
              </a:ext>
            </a:extLst>
          </p:cNvPr>
          <p:cNvSpPr>
            <a:spLocks noGrp="1"/>
          </p:cNvSpPr>
          <p:nvPr>
            <p:ph type="title"/>
          </p:nvPr>
        </p:nvSpPr>
        <p:spPr>
          <a:xfrm>
            <a:off x="1481882" y="1393250"/>
            <a:ext cx="8952932" cy="3043213"/>
          </a:xfrm>
        </p:spPr>
        <p:txBody>
          <a:bodyPr vert="horz" lIns="0" tIns="0" rIns="0" bIns="0" rtlCol="0" anchor="b">
            <a:normAutofit/>
          </a:bodyPr>
          <a:lstStyle/>
          <a:p>
            <a:pPr algn="ctr"/>
            <a:r>
              <a:rPr lang="en-US" sz="4000" spc="750" dirty="0">
                <a:solidFill>
                  <a:schemeClr val="bg1"/>
                </a:solidFill>
              </a:rPr>
              <a:t>La </a:t>
            </a:r>
            <a:r>
              <a:rPr lang="en-US" sz="4000" spc="750" dirty="0" err="1">
                <a:solidFill>
                  <a:schemeClr val="bg1"/>
                </a:solidFill>
              </a:rPr>
              <a:t>inportacia</a:t>
            </a:r>
            <a:r>
              <a:rPr lang="en-US" sz="4000" spc="750" dirty="0">
                <a:solidFill>
                  <a:schemeClr val="bg1"/>
                </a:solidFill>
              </a:rPr>
              <a:t> y sus </a:t>
            </a:r>
            <a:r>
              <a:rPr lang="en-US" sz="4000" spc="750" dirty="0" err="1">
                <a:solidFill>
                  <a:schemeClr val="bg1"/>
                </a:solidFill>
              </a:rPr>
              <a:t>funciones</a:t>
            </a:r>
            <a:r>
              <a:rPr lang="en-US" sz="4000" spc="750" dirty="0">
                <a:solidFill>
                  <a:schemeClr val="bg1"/>
                </a:solidFill>
              </a:rPr>
              <a:t> principals del software</a:t>
            </a:r>
          </a:p>
        </p:txBody>
      </p:sp>
    </p:spTree>
    <p:extLst>
      <p:ext uri="{BB962C8B-B14F-4D97-AF65-F5344CB8AC3E}">
        <p14:creationId xmlns:p14="http://schemas.microsoft.com/office/powerpoint/2010/main" val="112155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CBB9B1-7B7D-4BA1-A1AF-572168B39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C68B16-85A5-15FE-0ABD-B2373442558F}"/>
              </a:ext>
            </a:extLst>
          </p:cNvPr>
          <p:cNvSpPr>
            <a:spLocks noGrp="1"/>
          </p:cNvSpPr>
          <p:nvPr>
            <p:ph type="title"/>
          </p:nvPr>
        </p:nvSpPr>
        <p:spPr>
          <a:xfrm>
            <a:off x="5191432" y="250725"/>
            <a:ext cx="6243484" cy="712838"/>
          </a:xfrm>
        </p:spPr>
        <p:txBody>
          <a:bodyPr anchor="b">
            <a:normAutofit/>
          </a:bodyPr>
          <a:lstStyle/>
          <a:p>
            <a:r>
              <a:rPr lang="es-MX" sz="1500" dirty="0"/>
              <a:t>Funcionalidades Principales</a:t>
            </a:r>
          </a:p>
        </p:txBody>
      </p:sp>
      <p:pic>
        <p:nvPicPr>
          <p:cNvPr id="5" name="Picture 4" descr="Un primer plano de una llave y una bocallave">
            <a:extLst>
              <a:ext uri="{FF2B5EF4-FFF2-40B4-BE49-F238E27FC236}">
                <a16:creationId xmlns:a16="http://schemas.microsoft.com/office/drawing/2014/main" id="{04151970-B1DC-FFCF-0583-DE0BB05E6CB1}"/>
              </a:ext>
            </a:extLst>
          </p:cNvPr>
          <p:cNvPicPr>
            <a:picLocks noChangeAspect="1"/>
          </p:cNvPicPr>
          <p:nvPr/>
        </p:nvPicPr>
        <p:blipFill rotWithShape="1">
          <a:blip r:embed="rId2"/>
          <a:srcRect l="15787" r="-2" b="-2"/>
          <a:stretch/>
        </p:blipFill>
        <p:spPr>
          <a:xfrm>
            <a:off x="20" y="431"/>
            <a:ext cx="4208186" cy="6408311"/>
          </a:xfrm>
          <a:prstGeom prst="rect">
            <a:avLst/>
          </a:prstGeom>
        </p:spPr>
      </p:pic>
      <p:sp>
        <p:nvSpPr>
          <p:cNvPr id="3" name="Content Placeholder 2">
            <a:extLst>
              <a:ext uri="{FF2B5EF4-FFF2-40B4-BE49-F238E27FC236}">
                <a16:creationId xmlns:a16="http://schemas.microsoft.com/office/drawing/2014/main" id="{7EF89A21-772A-FD74-D751-6FA1AFF8DD2E}"/>
              </a:ext>
            </a:extLst>
          </p:cNvPr>
          <p:cNvSpPr>
            <a:spLocks noGrp="1"/>
          </p:cNvSpPr>
          <p:nvPr>
            <p:ph idx="1"/>
          </p:nvPr>
        </p:nvSpPr>
        <p:spPr>
          <a:xfrm>
            <a:off x="4463845" y="1425677"/>
            <a:ext cx="7511846" cy="4532996"/>
          </a:xfrm>
        </p:spPr>
        <p:txBody>
          <a:bodyPr>
            <a:normAutofit/>
          </a:bodyPr>
          <a:lstStyle/>
          <a:p>
            <a:pPr>
              <a:lnSpc>
                <a:spcPct val="110000"/>
              </a:lnSpc>
            </a:pPr>
            <a:r>
              <a:rPr lang="es-MX" sz="1400" dirty="0"/>
              <a:t>Generación de Claves de API: Permite a los usuarios generar claves de API seguras utilizando algoritmos de cifrado robustos.</a:t>
            </a:r>
          </a:p>
          <a:p>
            <a:pPr>
              <a:lnSpc>
                <a:spcPct val="110000"/>
              </a:lnSpc>
            </a:pPr>
            <a:r>
              <a:rPr lang="es-MX" sz="1400" dirty="0"/>
              <a:t>Almacenamiento Seguro: Proporciona un sistema de almacenamiento seguro para las claves de API generadas, utilizando métodos de cifrado avanzados para proteger la información confidencial.</a:t>
            </a:r>
          </a:p>
          <a:p>
            <a:pPr>
              <a:lnSpc>
                <a:spcPct val="110000"/>
              </a:lnSpc>
            </a:pPr>
            <a:r>
              <a:rPr lang="es-MX" sz="1400" dirty="0"/>
              <a:t>Gestión de Claves: Permite a los usuarios gestionar y administrar sus claves de API, incluyendo la capacidad de rotar las claves periódicamente y revocar claves comprometidas.</a:t>
            </a:r>
          </a:p>
          <a:p>
            <a:pPr>
              <a:lnSpc>
                <a:spcPct val="110000"/>
              </a:lnSpc>
            </a:pPr>
            <a:r>
              <a:rPr lang="es-MX" sz="1400" dirty="0"/>
              <a:t>Integración con Sistemas Existentes: Se puede integrar fácilmente con sistemas existentes mediante </a:t>
            </a:r>
            <a:r>
              <a:rPr lang="es-MX" sz="1400" dirty="0" err="1"/>
              <a:t>APIs</a:t>
            </a:r>
            <a:r>
              <a:rPr lang="es-MX" sz="1400" dirty="0"/>
              <a:t> y bibliotecas compatibles, permitiendo su adopción en una variedad de entornos de desarrollo.</a:t>
            </a:r>
          </a:p>
          <a:p>
            <a:pPr>
              <a:lnSpc>
                <a:spcPct val="110000"/>
              </a:lnSpc>
            </a:pPr>
            <a:r>
              <a:rPr lang="es-MX" sz="1400" dirty="0"/>
              <a:t>Seguridad Avanzada: Implementa medidas de seguridad avanzadas para proteger la información confidencial, incluyendo la encriptación de datos sensibles y el control de acceso basado en roles.</a:t>
            </a:r>
          </a:p>
          <a:p>
            <a:pPr>
              <a:lnSpc>
                <a:spcPct val="110000"/>
              </a:lnSpc>
            </a:pPr>
            <a:endParaRPr lang="es-MX" sz="1400" dirty="0"/>
          </a:p>
          <a:p>
            <a:pPr marL="0" indent="0">
              <a:lnSpc>
                <a:spcPct val="110000"/>
              </a:lnSpc>
              <a:buNone/>
            </a:pPr>
            <a:r>
              <a:rPr lang="es-MX" sz="1400" dirty="0"/>
              <a:t>Es una herramienta diseñada para la gestión de claves de API utilizadas en sistemas de autenticación de usuarios. Esta documentación proporciona un resumen conciso de las funcionalidades, características y objetivos principales de este repositorio, así como su público objetivo y su importancia en el contexto del desarrollo de software.</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905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úmeros de la bolsa de valores">
            <a:extLst>
              <a:ext uri="{FF2B5EF4-FFF2-40B4-BE49-F238E27FC236}">
                <a16:creationId xmlns:a16="http://schemas.microsoft.com/office/drawing/2014/main" id="{14D2EE3A-A5B6-FFCF-68DA-A6DEAB822696}"/>
              </a:ext>
            </a:extLst>
          </p:cNvPr>
          <p:cNvPicPr>
            <a:picLocks noChangeAspect="1"/>
          </p:cNvPicPr>
          <p:nvPr/>
        </p:nvPicPr>
        <p:blipFill rotWithShape="1">
          <a:blip r:embed="rId2"/>
          <a:srcRect t="16117" b="29067"/>
          <a:stretch/>
        </p:blipFill>
        <p:spPr>
          <a:xfrm>
            <a:off x="-2" y="10"/>
            <a:ext cx="12192002" cy="4461036"/>
          </a:xfrm>
          <a:prstGeom prst="rect">
            <a:avLst/>
          </a:prstGeom>
        </p:spPr>
      </p:pic>
      <p:sp>
        <p:nvSpPr>
          <p:cNvPr id="30" name="Rectangle 29">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460827"/>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4463553"/>
            <a:ext cx="8153401" cy="2394447"/>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EBF09AEC-6E6E-418F-9974-8730F1B2B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2944145" y="2710934"/>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4460827"/>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F6BA49-FBB7-0D05-D118-C65C03728938}"/>
              </a:ext>
            </a:extLst>
          </p:cNvPr>
          <p:cNvSpPr>
            <a:spLocks noGrp="1"/>
          </p:cNvSpPr>
          <p:nvPr>
            <p:ph type="title"/>
          </p:nvPr>
        </p:nvSpPr>
        <p:spPr>
          <a:xfrm>
            <a:off x="1383807" y="4611271"/>
            <a:ext cx="9436593" cy="1171556"/>
          </a:xfrm>
        </p:spPr>
        <p:txBody>
          <a:bodyPr vert="horz" lIns="0" tIns="0" rIns="0" bIns="0" rtlCol="0" anchor="b">
            <a:normAutofit/>
          </a:bodyPr>
          <a:lstStyle/>
          <a:p>
            <a:r>
              <a:rPr lang="en-US" spc="750" dirty="0">
                <a:solidFill>
                  <a:schemeClr val="bg1"/>
                </a:solidFill>
              </a:rPr>
              <a:t>2- </a:t>
            </a:r>
            <a:r>
              <a:rPr lang="en-US" spc="750" dirty="0" err="1">
                <a:solidFill>
                  <a:schemeClr val="bg1"/>
                </a:solidFill>
              </a:rPr>
              <a:t>Descripción</a:t>
            </a:r>
            <a:r>
              <a:rPr lang="en-US" spc="750" dirty="0">
                <a:solidFill>
                  <a:schemeClr val="bg1"/>
                </a:solidFill>
              </a:rPr>
              <a:t> General</a:t>
            </a:r>
          </a:p>
        </p:txBody>
      </p:sp>
    </p:spTree>
    <p:extLst>
      <p:ext uri="{BB962C8B-B14F-4D97-AF65-F5344CB8AC3E}">
        <p14:creationId xmlns:p14="http://schemas.microsoft.com/office/powerpoint/2010/main" val="409092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2CA522-DD6F-89D9-2795-2CCE9E81C865}"/>
              </a:ext>
            </a:extLst>
          </p:cNvPr>
          <p:cNvSpPr>
            <a:spLocks noGrp="1"/>
          </p:cNvSpPr>
          <p:nvPr>
            <p:ph idx="1"/>
          </p:nvPr>
        </p:nvSpPr>
        <p:spPr>
          <a:xfrm>
            <a:off x="796413" y="1150373"/>
            <a:ext cx="5486580" cy="4779201"/>
          </a:xfrm>
        </p:spPr>
        <p:txBody>
          <a:bodyPr anchor="t">
            <a:normAutofit/>
          </a:bodyPr>
          <a:lstStyle/>
          <a:p>
            <a:pPr marL="0" indent="0">
              <a:buNone/>
            </a:pPr>
            <a:r>
              <a:rPr lang="es-MX" sz="1800" dirty="0"/>
              <a:t>Es una herramienta diseñada para simplificar y fortalecer la gestión de claves de API utilizadas en sistemas de autenticación de usuarios. Su propósito principal es proporcionar a los desarrolladores una solución eficiente y segura para la gestión de claves de API en aplicaciones y sistemas web. Las claves de API son elementos fundamentales en la autenticación de usuarios y en la interacción con servicios externos, como </a:t>
            </a:r>
            <a:r>
              <a:rPr lang="es-MX" sz="1800" dirty="0" err="1"/>
              <a:t>APIs</a:t>
            </a:r>
            <a:r>
              <a:rPr lang="es-MX" sz="1800" dirty="0"/>
              <a:t> de terceros. Este repositorio busca simplificar el proceso de generación, almacenamiento y gestión de claves de API, ofreciendo una interfaz intuitiva y segura que permite a los usuarios administrar sus claves de forma efectiva.</a:t>
            </a:r>
          </a:p>
        </p:txBody>
      </p:sp>
      <p:pic>
        <p:nvPicPr>
          <p:cNvPr id="5" name="Picture 4" descr="Primer plano de un teclado numérico de calculadora">
            <a:extLst>
              <a:ext uri="{FF2B5EF4-FFF2-40B4-BE49-F238E27FC236}">
                <a16:creationId xmlns:a16="http://schemas.microsoft.com/office/drawing/2014/main" id="{456D1B86-540E-F661-34B3-61A8EF177A86}"/>
              </a:ext>
            </a:extLst>
          </p:cNvPr>
          <p:cNvPicPr>
            <a:picLocks noChangeAspect="1"/>
          </p:cNvPicPr>
          <p:nvPr/>
        </p:nvPicPr>
        <p:blipFill rotWithShape="1">
          <a:blip r:embed="rId2"/>
          <a:srcRect l="26963" r="33598" b="-1"/>
          <a:stretch/>
        </p:blipFill>
        <p:spPr>
          <a:xfrm>
            <a:off x="7560868" y="457200"/>
            <a:ext cx="3257703" cy="5472375"/>
          </a:xfrm>
          <a:prstGeom prst="rect">
            <a:avLst/>
          </a:prstGeom>
        </p:spPr>
      </p:pic>
      <p:sp>
        <p:nvSpPr>
          <p:cNvPr id="24" name="Rectangle 23">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156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5F97F9-9D70-1C45-A366-117428470DE0}"/>
              </a:ext>
            </a:extLst>
          </p:cNvPr>
          <p:cNvSpPr>
            <a:spLocks noGrp="1"/>
          </p:cNvSpPr>
          <p:nvPr>
            <p:ph type="title"/>
          </p:nvPr>
        </p:nvSpPr>
        <p:spPr>
          <a:xfrm>
            <a:off x="1157084" y="374427"/>
            <a:ext cx="10374517" cy="971512"/>
          </a:xfrm>
        </p:spPr>
        <p:txBody>
          <a:bodyPr anchor="ctr">
            <a:normAutofit/>
          </a:bodyPr>
          <a:lstStyle/>
          <a:p>
            <a:r>
              <a:rPr lang="es-MX" sz="3200" dirty="0">
                <a:solidFill>
                  <a:schemeClr val="bg1"/>
                </a:solidFill>
              </a:rPr>
              <a:t>2.1 - Perspectiva del Producto</a:t>
            </a:r>
          </a:p>
        </p:txBody>
      </p:sp>
      <p:sp>
        <p:nvSpPr>
          <p:cNvPr id="3" name="Content Placeholder 2">
            <a:extLst>
              <a:ext uri="{FF2B5EF4-FFF2-40B4-BE49-F238E27FC236}">
                <a16:creationId xmlns:a16="http://schemas.microsoft.com/office/drawing/2014/main" id="{FB0170CD-E2CD-51F2-A01F-47BA127732FC}"/>
              </a:ext>
            </a:extLst>
          </p:cNvPr>
          <p:cNvSpPr>
            <a:spLocks/>
          </p:cNvSpPr>
          <p:nvPr/>
        </p:nvSpPr>
        <p:spPr>
          <a:xfrm>
            <a:off x="1031522" y="2446691"/>
            <a:ext cx="10580981" cy="1809920"/>
          </a:xfrm>
          <a:prstGeom prst="rect">
            <a:avLst/>
          </a:prstGeom>
        </p:spPr>
        <p:txBody>
          <a:bodyPr/>
          <a:lstStyle/>
          <a:p>
            <a:pPr defTabSz="941832">
              <a:spcAft>
                <a:spcPts val="600"/>
              </a:spcAft>
            </a:pPr>
            <a:r>
              <a:rPr lang="es-MX" sz="1854" kern="1200" dirty="0">
                <a:solidFill>
                  <a:schemeClr val="tx1"/>
                </a:solidFill>
                <a:latin typeface="+mn-lt"/>
                <a:ea typeface="+mn-ea"/>
                <a:cs typeface="+mn-cs"/>
              </a:rPr>
              <a:t>Segura para la gestión de claves de API en sistemas de autenticación de usuarios. Su enfoque principal es proporcionar a los desarrolladores una herramienta eficiente y fácil de usar que simplifique el proceso de generación, almacenamiento y gestión de claves de API en aplicaciones y sistemas web.</a:t>
            </a:r>
            <a:endParaRPr lang="es-MX" dirty="0"/>
          </a:p>
        </p:txBody>
      </p:sp>
      <p:sp>
        <p:nvSpPr>
          <p:cNvPr id="5" name="TextBox 4">
            <a:extLst>
              <a:ext uri="{FF2B5EF4-FFF2-40B4-BE49-F238E27FC236}">
                <a16:creationId xmlns:a16="http://schemas.microsoft.com/office/drawing/2014/main" id="{2C5587CF-CCCB-6299-5B9E-C551BA65AC07}"/>
              </a:ext>
            </a:extLst>
          </p:cNvPr>
          <p:cNvSpPr txBox="1"/>
          <p:nvPr/>
        </p:nvSpPr>
        <p:spPr>
          <a:xfrm>
            <a:off x="579474" y="4341637"/>
            <a:ext cx="10493618" cy="1486946"/>
          </a:xfrm>
          <a:prstGeom prst="rect">
            <a:avLst/>
          </a:prstGeom>
          <a:noFill/>
        </p:spPr>
        <p:txBody>
          <a:bodyPr wrap="square">
            <a:spAutoFit/>
          </a:bodyPr>
          <a:lstStyle/>
          <a:p>
            <a:pPr defTabSz="941832">
              <a:spcAft>
                <a:spcPts val="600"/>
              </a:spcAft>
            </a:pPr>
            <a:r>
              <a:rPr lang="es-MX" sz="2000" b="1" kern="1200" dirty="0">
                <a:solidFill>
                  <a:schemeClr val="tx1"/>
                </a:solidFill>
                <a:latin typeface="+mn-lt"/>
                <a:ea typeface="+mn-ea"/>
                <a:cs typeface="+mn-cs"/>
              </a:rPr>
              <a:t>Beneficios:</a:t>
            </a:r>
            <a:endParaRPr lang="es-MX" sz="1854" kern="1200" dirty="0">
              <a:solidFill>
                <a:schemeClr val="tx1"/>
              </a:solidFill>
              <a:latin typeface="+mn-lt"/>
              <a:ea typeface="+mn-ea"/>
              <a:cs typeface="+mn-cs"/>
            </a:endParaRPr>
          </a:p>
          <a:p>
            <a:pPr marL="294323" indent="-294323" defTabSz="941832">
              <a:spcAft>
                <a:spcPts val="600"/>
              </a:spcAft>
              <a:buFont typeface="Arial" panose="020B0604020202020204" pitchFamily="34" charset="0"/>
              <a:buChar char="•"/>
            </a:pPr>
            <a:r>
              <a:rPr lang="es-MX" sz="1854" kern="1200" dirty="0">
                <a:solidFill>
                  <a:schemeClr val="tx1"/>
                </a:solidFill>
                <a:latin typeface="+mn-lt"/>
                <a:ea typeface="+mn-ea"/>
                <a:cs typeface="+mn-cs"/>
              </a:rPr>
              <a:t>Simplifica y agiliza la gestión de claves de API en aplicaciones y sistemas web.</a:t>
            </a:r>
          </a:p>
          <a:p>
            <a:pPr marL="294323" indent="-294323" defTabSz="941832">
              <a:spcAft>
                <a:spcPts val="600"/>
              </a:spcAft>
              <a:buFont typeface="Arial" panose="020B0604020202020204" pitchFamily="34" charset="0"/>
              <a:buChar char="•"/>
            </a:pPr>
            <a:r>
              <a:rPr lang="es-MX" sz="1854" kern="1200" dirty="0">
                <a:solidFill>
                  <a:schemeClr val="tx1"/>
                </a:solidFill>
                <a:latin typeface="+mn-lt"/>
                <a:ea typeface="+mn-ea"/>
                <a:cs typeface="+mn-cs"/>
              </a:rPr>
              <a:t>Mejora la seguridad y la protección de la información confidencial.</a:t>
            </a:r>
          </a:p>
          <a:p>
            <a:pPr marL="294323" indent="-294323" defTabSz="941832">
              <a:spcAft>
                <a:spcPts val="600"/>
              </a:spcAft>
              <a:buFont typeface="Arial" panose="020B0604020202020204" pitchFamily="34" charset="0"/>
              <a:buChar char="•"/>
            </a:pPr>
            <a:r>
              <a:rPr lang="es-MX" sz="1854" kern="1200" dirty="0">
                <a:solidFill>
                  <a:schemeClr val="tx1"/>
                </a:solidFill>
                <a:latin typeface="+mn-lt"/>
                <a:ea typeface="+mn-ea"/>
                <a:cs typeface="+mn-cs"/>
              </a:rPr>
              <a:t>Facilita la integración con sistemas existentes y la adopción en diferentes entornos de desarrollo.</a:t>
            </a:r>
            <a:endParaRPr lang="es-MX" dirty="0"/>
          </a:p>
        </p:txBody>
      </p:sp>
    </p:spTree>
    <p:extLst>
      <p:ext uri="{BB962C8B-B14F-4D97-AF65-F5344CB8AC3E}">
        <p14:creationId xmlns:p14="http://schemas.microsoft.com/office/powerpoint/2010/main" val="1909285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D37E38-E221-962C-6926-FFCB90A6ECB1}"/>
              </a:ext>
            </a:extLst>
          </p:cNvPr>
          <p:cNvSpPr>
            <a:spLocks noGrp="1"/>
          </p:cNvSpPr>
          <p:nvPr>
            <p:ph type="title"/>
          </p:nvPr>
        </p:nvSpPr>
        <p:spPr>
          <a:xfrm>
            <a:off x="1157084" y="374427"/>
            <a:ext cx="10374517" cy="971512"/>
          </a:xfrm>
        </p:spPr>
        <p:txBody>
          <a:bodyPr anchor="ctr">
            <a:normAutofit/>
          </a:bodyPr>
          <a:lstStyle/>
          <a:p>
            <a:r>
              <a:rPr lang="es-MX" sz="3200">
                <a:solidFill>
                  <a:schemeClr val="bg1"/>
                </a:solidFill>
              </a:rPr>
              <a:t>2.2   Funcionalidad del producto</a:t>
            </a:r>
          </a:p>
        </p:txBody>
      </p:sp>
      <p:graphicFrame>
        <p:nvGraphicFramePr>
          <p:cNvPr id="5" name="Content Placeholder 2">
            <a:extLst>
              <a:ext uri="{FF2B5EF4-FFF2-40B4-BE49-F238E27FC236}">
                <a16:creationId xmlns:a16="http://schemas.microsoft.com/office/drawing/2014/main" id="{34104B99-73D3-9637-7FF1-2B786ADD07CE}"/>
              </a:ext>
            </a:extLst>
          </p:cNvPr>
          <p:cNvGraphicFramePr>
            <a:graphicFrameLocks noGrp="1"/>
          </p:cNvGraphicFramePr>
          <p:nvPr>
            <p:ph idx="1"/>
            <p:extLst>
              <p:ext uri="{D42A27DB-BD31-4B8C-83A1-F6EECF244321}">
                <p14:modId xmlns:p14="http://schemas.microsoft.com/office/powerpoint/2010/main" val="1718652987"/>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3872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CBB9B1-7B7D-4BA1-A1AF-572168B39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AE7E37-515E-D633-3585-695B3E5F466B}"/>
              </a:ext>
            </a:extLst>
          </p:cNvPr>
          <p:cNvSpPr>
            <a:spLocks noGrp="1"/>
          </p:cNvSpPr>
          <p:nvPr>
            <p:ph type="title"/>
          </p:nvPr>
        </p:nvSpPr>
        <p:spPr>
          <a:xfrm>
            <a:off x="8643193" y="457201"/>
            <a:ext cx="3091607" cy="820993"/>
          </a:xfrm>
        </p:spPr>
        <p:txBody>
          <a:bodyPr anchor="b">
            <a:normAutofit/>
          </a:bodyPr>
          <a:lstStyle/>
          <a:p>
            <a:r>
              <a:rPr lang="es-MX" sz="1500" dirty="0"/>
              <a:t>2.3   Características de los usuarios</a:t>
            </a:r>
          </a:p>
        </p:txBody>
      </p:sp>
      <p:pic>
        <p:nvPicPr>
          <p:cNvPr id="5" name="Picture 4" descr="Candado encima de placa base de ordenador">
            <a:extLst>
              <a:ext uri="{FF2B5EF4-FFF2-40B4-BE49-F238E27FC236}">
                <a16:creationId xmlns:a16="http://schemas.microsoft.com/office/drawing/2014/main" id="{E9B76BEF-3744-A5FF-D345-A8E631D19AFA}"/>
              </a:ext>
            </a:extLst>
          </p:cNvPr>
          <p:cNvPicPr>
            <a:picLocks noChangeAspect="1"/>
          </p:cNvPicPr>
          <p:nvPr/>
        </p:nvPicPr>
        <p:blipFill rotWithShape="1">
          <a:blip r:embed="rId2"/>
          <a:srcRect r="15469" b="-1"/>
          <a:stretch/>
        </p:blipFill>
        <p:spPr>
          <a:xfrm>
            <a:off x="20" y="431"/>
            <a:ext cx="8115280" cy="6408311"/>
          </a:xfrm>
          <a:prstGeom prst="rect">
            <a:avLst/>
          </a:prstGeom>
        </p:spPr>
      </p:pic>
      <p:sp>
        <p:nvSpPr>
          <p:cNvPr id="3" name="Content Placeholder 2">
            <a:extLst>
              <a:ext uri="{FF2B5EF4-FFF2-40B4-BE49-F238E27FC236}">
                <a16:creationId xmlns:a16="http://schemas.microsoft.com/office/drawing/2014/main" id="{CE4EAA99-005C-2110-51B0-3D74E6536B45}"/>
              </a:ext>
            </a:extLst>
          </p:cNvPr>
          <p:cNvSpPr>
            <a:spLocks noGrp="1"/>
          </p:cNvSpPr>
          <p:nvPr>
            <p:ph idx="1"/>
          </p:nvPr>
        </p:nvSpPr>
        <p:spPr>
          <a:xfrm>
            <a:off x="8249265" y="1543665"/>
            <a:ext cx="3795251" cy="4857134"/>
          </a:xfrm>
        </p:spPr>
        <p:txBody>
          <a:bodyPr>
            <a:normAutofit/>
          </a:bodyPr>
          <a:lstStyle/>
          <a:p>
            <a:pPr marL="0" indent="0">
              <a:lnSpc>
                <a:spcPct val="110000"/>
              </a:lnSpc>
              <a:buNone/>
            </a:pPr>
            <a:r>
              <a:rPr lang="es-MX" sz="1100" b="1" dirty="0"/>
              <a:t>Desarrolladores de Software</a:t>
            </a:r>
          </a:p>
          <a:p>
            <a:pPr marL="0" indent="0">
              <a:lnSpc>
                <a:spcPct val="110000"/>
              </a:lnSpc>
              <a:buNone/>
            </a:pPr>
            <a:r>
              <a:rPr lang="es-MX" sz="1100" dirty="0"/>
              <a:t>Descripción: Los desarrolladores de software son usuarios clave del producto "</a:t>
            </a:r>
            <a:r>
              <a:rPr lang="es-MX" sz="1100" dirty="0" err="1"/>
              <a:t>ToolApiKeys</a:t>
            </a:r>
            <a:r>
              <a:rPr lang="es-MX" sz="1100" dirty="0"/>
              <a:t>". Son responsables de integrar y utilizar el repositorio en sus aplicaciones y sistemas web.</a:t>
            </a:r>
          </a:p>
          <a:p>
            <a:pPr marL="0" indent="0">
              <a:lnSpc>
                <a:spcPct val="110000"/>
              </a:lnSpc>
              <a:buNone/>
            </a:pPr>
            <a:r>
              <a:rPr lang="es-MX" sz="1100" b="1" dirty="0"/>
              <a:t>Características:</a:t>
            </a:r>
          </a:p>
          <a:p>
            <a:pPr marL="0" indent="0">
              <a:lnSpc>
                <a:spcPct val="110000"/>
              </a:lnSpc>
              <a:buNone/>
            </a:pPr>
            <a:r>
              <a:rPr lang="es-MX" sz="1100" dirty="0"/>
              <a:t>Tienen conocimientos técnicos sólidos en desarrollo de software.</a:t>
            </a:r>
          </a:p>
          <a:p>
            <a:pPr marL="0" indent="0">
              <a:lnSpc>
                <a:spcPct val="110000"/>
              </a:lnSpc>
              <a:buNone/>
            </a:pPr>
            <a:r>
              <a:rPr lang="es-MX" sz="1100" dirty="0"/>
              <a:t>Están familiarizados con conceptos de seguridad informática y gestión de claves de API.</a:t>
            </a:r>
          </a:p>
          <a:p>
            <a:pPr marL="0" indent="0">
              <a:lnSpc>
                <a:spcPct val="110000"/>
              </a:lnSpc>
              <a:buNone/>
            </a:pPr>
            <a:r>
              <a:rPr lang="es-MX" sz="1100" dirty="0"/>
              <a:t>Buscan soluciones eficientes y seguras para la gestión de claves de API en sus proyectos.</a:t>
            </a:r>
          </a:p>
          <a:p>
            <a:pPr marL="0" indent="0">
              <a:lnSpc>
                <a:spcPct val="110000"/>
              </a:lnSpc>
              <a:buNone/>
            </a:pPr>
            <a:r>
              <a:rPr lang="es-MX" sz="1100" b="1" dirty="0"/>
              <a:t>Objetivos:</a:t>
            </a:r>
          </a:p>
          <a:p>
            <a:pPr marL="0" indent="0">
              <a:lnSpc>
                <a:spcPct val="110000"/>
              </a:lnSpc>
              <a:buNone/>
            </a:pPr>
            <a:r>
              <a:rPr lang="es-MX" sz="1100" dirty="0"/>
              <a:t>Simplificar la gestión de claves de API en sus aplicaciones y sistemas.</a:t>
            </a:r>
          </a:p>
          <a:p>
            <a:pPr marL="0" indent="0">
              <a:lnSpc>
                <a:spcPct val="110000"/>
              </a:lnSpc>
              <a:buNone/>
            </a:pPr>
            <a:r>
              <a:rPr lang="es-MX" sz="1100" dirty="0"/>
              <a:t>Mejorar la seguridad de sus sistemas mediante el uso de claves de API seguras y bien administradas.</a:t>
            </a:r>
          </a:p>
          <a:p>
            <a:pPr marL="0" indent="0">
              <a:lnSpc>
                <a:spcPct val="110000"/>
              </a:lnSpc>
              <a:buNone/>
            </a:pPr>
            <a:r>
              <a:rPr lang="es-MX" sz="1100" b="1" dirty="0"/>
              <a:t>Equipos de Seguridad de la Información</a:t>
            </a:r>
          </a:p>
          <a:p>
            <a:pPr marL="0" indent="0">
              <a:lnSpc>
                <a:spcPct val="110000"/>
              </a:lnSpc>
              <a:buNone/>
            </a:pPr>
            <a:r>
              <a:rPr lang="es-MX" sz="1100" dirty="0"/>
              <a:t>Descripción: Los equipos de seguridad de la información son responsables de garantizar la seguridad de los sistemas y la protección de la información confidencial.</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594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804DE14-4B8A-42EF-656F-BD10280C07DE}"/>
              </a:ext>
            </a:extLst>
          </p:cNvPr>
          <p:cNvGraphicFramePr>
            <a:graphicFrameLocks noGrp="1"/>
          </p:cNvGraphicFramePr>
          <p:nvPr>
            <p:ph idx="1"/>
            <p:extLst>
              <p:ext uri="{D42A27DB-BD31-4B8C-83A1-F6EECF244321}">
                <p14:modId xmlns:p14="http://schemas.microsoft.com/office/powerpoint/2010/main" val="1892269636"/>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748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E6C0C3-A448-4D8B-86C7-3C83B7E4A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892582-CFFC-8598-B0C6-8CC57DFE4E4F}"/>
              </a:ext>
            </a:extLst>
          </p:cNvPr>
          <p:cNvSpPr>
            <a:spLocks noGrp="1"/>
          </p:cNvSpPr>
          <p:nvPr>
            <p:ph type="title"/>
          </p:nvPr>
        </p:nvSpPr>
        <p:spPr>
          <a:xfrm>
            <a:off x="1353190" y="1028700"/>
            <a:ext cx="3330452" cy="4472690"/>
          </a:xfrm>
        </p:spPr>
        <p:txBody>
          <a:bodyPr anchor="ctr">
            <a:normAutofit/>
          </a:bodyPr>
          <a:lstStyle/>
          <a:p>
            <a:r>
              <a:rPr lang="es-MX" sz="2500" dirty="0"/>
              <a:t>2.4   Restricciones</a:t>
            </a:r>
          </a:p>
        </p:txBody>
      </p:sp>
      <p:sp>
        <p:nvSpPr>
          <p:cNvPr id="11" name="Rectangle 10">
            <a:extLst>
              <a:ext uri="{FF2B5EF4-FFF2-40B4-BE49-F238E27FC236}">
                <a16:creationId xmlns:a16="http://schemas.microsoft.com/office/drawing/2014/main" id="{EF1326A3-CBDD-4503-8C40-806B4ABF4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0698D-E436-464E-9DE4-F9FB349FD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44E70F0-2B2E-22C5-CF49-C97F239B2E75}"/>
              </a:ext>
            </a:extLst>
          </p:cNvPr>
          <p:cNvGraphicFramePr>
            <a:graphicFrameLocks noGrp="1"/>
          </p:cNvGraphicFramePr>
          <p:nvPr>
            <p:ph idx="1"/>
            <p:extLst>
              <p:ext uri="{D42A27DB-BD31-4B8C-83A1-F6EECF244321}">
                <p14:modId xmlns:p14="http://schemas.microsoft.com/office/powerpoint/2010/main" val="3457898987"/>
              </p:ext>
            </p:extLst>
          </p:nvPr>
        </p:nvGraphicFramePr>
        <p:xfrm>
          <a:off x="5172741" y="882502"/>
          <a:ext cx="6177516" cy="4869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1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120ED2-1D7E-A708-58DE-BA48A4159C00}"/>
              </a:ext>
            </a:extLst>
          </p:cNvPr>
          <p:cNvSpPr>
            <a:spLocks noGrp="1"/>
          </p:cNvSpPr>
          <p:nvPr>
            <p:ph type="title"/>
          </p:nvPr>
        </p:nvSpPr>
        <p:spPr>
          <a:xfrm>
            <a:off x="1157084" y="374427"/>
            <a:ext cx="10374517" cy="971512"/>
          </a:xfrm>
        </p:spPr>
        <p:txBody>
          <a:bodyPr anchor="ctr">
            <a:normAutofit/>
          </a:bodyPr>
          <a:lstStyle/>
          <a:p>
            <a:pPr>
              <a:lnSpc>
                <a:spcPct val="90000"/>
              </a:lnSpc>
            </a:pPr>
            <a:r>
              <a:rPr lang="es-MX" sz="3200">
                <a:solidFill>
                  <a:schemeClr val="bg1"/>
                </a:solidFill>
              </a:rPr>
              <a:t>2.5 Características de Suposiciones y Dependencias</a:t>
            </a:r>
          </a:p>
        </p:txBody>
      </p:sp>
      <p:sp>
        <p:nvSpPr>
          <p:cNvPr id="3" name="Content Placeholder 2">
            <a:extLst>
              <a:ext uri="{FF2B5EF4-FFF2-40B4-BE49-F238E27FC236}">
                <a16:creationId xmlns:a16="http://schemas.microsoft.com/office/drawing/2014/main" id="{9A8C7F9A-A978-BA9B-4B82-C29F94A868DC}"/>
              </a:ext>
            </a:extLst>
          </p:cNvPr>
          <p:cNvSpPr>
            <a:spLocks/>
          </p:cNvSpPr>
          <p:nvPr/>
        </p:nvSpPr>
        <p:spPr>
          <a:xfrm>
            <a:off x="988603" y="2144718"/>
            <a:ext cx="4967143" cy="4107226"/>
          </a:xfrm>
          <a:prstGeom prst="rect">
            <a:avLst/>
          </a:prstGeom>
        </p:spPr>
        <p:txBody>
          <a:bodyPr>
            <a:normAutofit/>
          </a:bodyPr>
          <a:lstStyle/>
          <a:p>
            <a:pPr defTabSz="941832">
              <a:lnSpc>
                <a:spcPct val="90000"/>
              </a:lnSpc>
              <a:spcAft>
                <a:spcPts val="600"/>
              </a:spcAft>
            </a:pPr>
            <a:r>
              <a:rPr lang="es-MX" sz="1400" b="1" kern="1200" dirty="0">
                <a:solidFill>
                  <a:schemeClr val="tx1"/>
                </a:solidFill>
                <a:latin typeface="+mn-lt"/>
                <a:ea typeface="+mn-ea"/>
                <a:cs typeface="+mn-cs"/>
              </a:rPr>
              <a:t>Suposiciones</a:t>
            </a:r>
            <a:r>
              <a:rPr lang="es-MX" sz="1400" b="1" dirty="0"/>
              <a:t> </a:t>
            </a:r>
            <a:r>
              <a:rPr lang="es-MX" sz="1400" b="1" kern="1200" dirty="0">
                <a:solidFill>
                  <a:schemeClr val="tx1"/>
                </a:solidFill>
                <a:latin typeface="+mn-lt"/>
                <a:ea typeface="+mn-ea"/>
                <a:cs typeface="+mn-cs"/>
              </a:rPr>
              <a:t>:</a:t>
            </a:r>
          </a:p>
          <a:p>
            <a:pPr defTabSz="941832">
              <a:lnSpc>
                <a:spcPct val="90000"/>
              </a:lnSpc>
              <a:spcAft>
                <a:spcPts val="600"/>
              </a:spcAft>
            </a:pPr>
            <a:r>
              <a:rPr lang="es-MX" sz="1300" kern="1200" dirty="0">
                <a:solidFill>
                  <a:schemeClr val="tx1"/>
                </a:solidFill>
                <a:latin typeface="+mn-lt"/>
                <a:ea typeface="+mn-ea"/>
                <a:cs typeface="+mn-cs"/>
              </a:rPr>
              <a:t>Seguridad del Entorno de Ejecución:</a:t>
            </a:r>
          </a:p>
          <a:p>
            <a:pPr defTabSz="941832">
              <a:lnSpc>
                <a:spcPct val="90000"/>
              </a:lnSpc>
              <a:spcAft>
                <a:spcPts val="600"/>
              </a:spcAft>
            </a:pPr>
            <a:r>
              <a:rPr lang="es-MX" sz="1300" kern="1200" dirty="0">
                <a:solidFill>
                  <a:schemeClr val="tx1"/>
                </a:solidFill>
                <a:latin typeface="+mn-lt"/>
                <a:ea typeface="+mn-ea"/>
                <a:cs typeface="+mn-cs"/>
              </a:rPr>
              <a:t>Se asume que el entorno de ejecución donde se implementará el repositorio "</a:t>
            </a:r>
            <a:r>
              <a:rPr lang="es-MX" sz="1300" kern="1200" dirty="0" err="1">
                <a:solidFill>
                  <a:schemeClr val="tx1"/>
                </a:solidFill>
                <a:latin typeface="+mn-lt"/>
                <a:ea typeface="+mn-ea"/>
                <a:cs typeface="+mn-cs"/>
              </a:rPr>
              <a:t>ToolApiKeys</a:t>
            </a:r>
            <a:r>
              <a:rPr lang="es-MX" sz="1300" kern="1200" dirty="0">
                <a:solidFill>
                  <a:schemeClr val="tx1"/>
                </a:solidFill>
                <a:latin typeface="+mn-lt"/>
                <a:ea typeface="+mn-ea"/>
                <a:cs typeface="+mn-cs"/>
              </a:rPr>
              <a:t>" cuenta con medidas de seguridad adecuadas para proteger la información confidencial, como claves de API generadas y datos de usuarios.</a:t>
            </a:r>
          </a:p>
          <a:p>
            <a:pPr defTabSz="941832">
              <a:lnSpc>
                <a:spcPct val="90000"/>
              </a:lnSpc>
              <a:spcAft>
                <a:spcPts val="600"/>
              </a:spcAft>
            </a:pPr>
            <a:r>
              <a:rPr lang="es-MX" sz="1400" b="1" kern="1200" dirty="0">
                <a:solidFill>
                  <a:schemeClr val="tx1"/>
                </a:solidFill>
                <a:latin typeface="+mn-lt"/>
                <a:ea typeface="+mn-ea"/>
                <a:cs typeface="+mn-cs"/>
              </a:rPr>
              <a:t>Compatibilidad con Tecnologías Externas:</a:t>
            </a:r>
          </a:p>
          <a:p>
            <a:pPr defTabSz="941832">
              <a:lnSpc>
                <a:spcPct val="90000"/>
              </a:lnSpc>
              <a:spcAft>
                <a:spcPts val="600"/>
              </a:spcAft>
            </a:pPr>
            <a:r>
              <a:rPr lang="es-MX" sz="1300" kern="1200" dirty="0">
                <a:solidFill>
                  <a:schemeClr val="tx1"/>
                </a:solidFill>
                <a:latin typeface="+mn-lt"/>
                <a:ea typeface="+mn-ea"/>
                <a:cs typeface="+mn-cs"/>
              </a:rPr>
              <a:t>Se supone que las tecnologías externas con las que se integra el repositorio, como bibliotecas de cifrado y sistemas de almacenamiento de datos, son compatibles y están disponibles para su uso.</a:t>
            </a:r>
          </a:p>
          <a:p>
            <a:pPr defTabSz="941832">
              <a:lnSpc>
                <a:spcPct val="90000"/>
              </a:lnSpc>
              <a:spcAft>
                <a:spcPts val="600"/>
              </a:spcAft>
            </a:pPr>
            <a:r>
              <a:rPr lang="es-MX" sz="1400" b="1" kern="1200" dirty="0">
                <a:solidFill>
                  <a:schemeClr val="tx1"/>
                </a:solidFill>
                <a:latin typeface="+mn-lt"/>
                <a:ea typeface="+mn-ea"/>
                <a:cs typeface="+mn-cs"/>
              </a:rPr>
              <a:t>Conocimientos del Usuario:</a:t>
            </a:r>
          </a:p>
          <a:p>
            <a:pPr defTabSz="941832">
              <a:lnSpc>
                <a:spcPct val="90000"/>
              </a:lnSpc>
              <a:spcAft>
                <a:spcPts val="600"/>
              </a:spcAft>
            </a:pPr>
            <a:r>
              <a:rPr lang="es-MX" sz="1300" kern="1200" dirty="0">
                <a:solidFill>
                  <a:schemeClr val="tx1"/>
                </a:solidFill>
                <a:latin typeface="+mn-lt"/>
                <a:ea typeface="+mn-ea"/>
                <a:cs typeface="+mn-cs"/>
              </a:rPr>
              <a:t>Se presupone que los usuarios tienen un nivel básico de conocimiento sobre seguridad informática y gestión de claves de API para utilizar eficazmente las funcionalidades proporcionadas por el repositorio.</a:t>
            </a:r>
          </a:p>
          <a:p>
            <a:pPr defTabSz="941832">
              <a:lnSpc>
                <a:spcPct val="90000"/>
              </a:lnSpc>
              <a:spcAft>
                <a:spcPts val="600"/>
              </a:spcAft>
            </a:pPr>
            <a:r>
              <a:rPr lang="es-MX" sz="1300" kern="1200" dirty="0">
                <a:solidFill>
                  <a:schemeClr val="tx1"/>
                </a:solidFill>
                <a:latin typeface="+mn-lt"/>
                <a:ea typeface="+mn-ea"/>
                <a:cs typeface="+mn-cs"/>
              </a:rPr>
              <a:t>Dependencias</a:t>
            </a:r>
          </a:p>
          <a:p>
            <a:pPr marL="0" indent="0">
              <a:lnSpc>
                <a:spcPct val="90000"/>
              </a:lnSpc>
              <a:spcAft>
                <a:spcPts val="600"/>
              </a:spcAft>
              <a:buNone/>
            </a:pPr>
            <a:endParaRPr lang="es-MX" sz="1300" dirty="0"/>
          </a:p>
        </p:txBody>
      </p:sp>
      <p:sp>
        <p:nvSpPr>
          <p:cNvPr id="4" name="Content Placeholder 2">
            <a:extLst>
              <a:ext uri="{FF2B5EF4-FFF2-40B4-BE49-F238E27FC236}">
                <a16:creationId xmlns:a16="http://schemas.microsoft.com/office/drawing/2014/main" id="{AD00BBAE-4D94-87CB-5D4B-A245361BF48D}"/>
              </a:ext>
            </a:extLst>
          </p:cNvPr>
          <p:cNvSpPr txBox="1">
            <a:spLocks/>
          </p:cNvSpPr>
          <p:nvPr/>
        </p:nvSpPr>
        <p:spPr>
          <a:xfrm>
            <a:off x="6236231" y="2062715"/>
            <a:ext cx="4967143" cy="4107226"/>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41832">
              <a:lnSpc>
                <a:spcPct val="110000"/>
              </a:lnSpc>
              <a:spcBef>
                <a:spcPts val="1030"/>
              </a:spcBef>
              <a:buNone/>
            </a:pPr>
            <a:r>
              <a:rPr lang="es-MX" sz="1600" b="1" kern="1200" dirty="0">
                <a:solidFill>
                  <a:schemeClr val="tx1"/>
                </a:solidFill>
                <a:latin typeface="+mn-lt"/>
                <a:ea typeface="+mn-ea"/>
                <a:cs typeface="+mn-cs"/>
              </a:rPr>
              <a:t>Tecnologías de Cifrado :</a:t>
            </a:r>
          </a:p>
          <a:p>
            <a:pPr marL="0" indent="0" defTabSz="941832">
              <a:lnSpc>
                <a:spcPct val="110000"/>
              </a:lnSpc>
              <a:spcBef>
                <a:spcPts val="1030"/>
              </a:spcBef>
              <a:buNone/>
            </a:pPr>
            <a:r>
              <a:rPr lang="es-MX" sz="1400" kern="1200" dirty="0">
                <a:solidFill>
                  <a:schemeClr val="tx1"/>
                </a:solidFill>
                <a:latin typeface="+mn-lt"/>
                <a:ea typeface="+mn-ea"/>
                <a:cs typeface="+mn-cs"/>
              </a:rPr>
              <a:t>El repositorio depende de tecnologías de cifrado para garantizar la seguridad de las claves de API generadas y almacenadas, así como de los datos confidenciales relacionados.</a:t>
            </a:r>
          </a:p>
          <a:p>
            <a:pPr marL="0" indent="0" defTabSz="941832">
              <a:lnSpc>
                <a:spcPct val="110000"/>
              </a:lnSpc>
              <a:spcBef>
                <a:spcPts val="1030"/>
              </a:spcBef>
              <a:buNone/>
            </a:pPr>
            <a:r>
              <a:rPr lang="es-MX" sz="1600" b="1" kern="1200" dirty="0">
                <a:solidFill>
                  <a:schemeClr val="tx1"/>
                </a:solidFill>
                <a:latin typeface="+mn-lt"/>
                <a:ea typeface="+mn-ea"/>
                <a:cs typeface="+mn-cs"/>
              </a:rPr>
              <a:t>Servicios de Almacenamiento:</a:t>
            </a:r>
          </a:p>
          <a:p>
            <a:pPr marL="0" indent="0" defTabSz="941832">
              <a:lnSpc>
                <a:spcPct val="110000"/>
              </a:lnSpc>
              <a:spcBef>
                <a:spcPts val="1030"/>
              </a:spcBef>
              <a:buNone/>
            </a:pPr>
            <a:r>
              <a:rPr lang="es-MX" sz="1400" kern="1200" dirty="0">
                <a:solidFill>
                  <a:schemeClr val="tx1"/>
                </a:solidFill>
                <a:latin typeface="+mn-lt"/>
                <a:ea typeface="+mn-ea"/>
                <a:cs typeface="+mn-cs"/>
              </a:rPr>
              <a:t>Depende de servicios de almacenamiento para guardar las claves de API de manera segura, lo que puede incluir bases de datos cifradas u otros sistemas de almacenamiento seguros.</a:t>
            </a:r>
          </a:p>
          <a:p>
            <a:pPr marL="0" indent="0" defTabSz="941832">
              <a:lnSpc>
                <a:spcPct val="110000"/>
              </a:lnSpc>
              <a:spcBef>
                <a:spcPts val="1030"/>
              </a:spcBef>
              <a:buNone/>
            </a:pPr>
            <a:r>
              <a:rPr lang="es-MX" sz="1400" b="1" kern="1200" dirty="0" err="1">
                <a:solidFill>
                  <a:schemeClr val="tx1"/>
                </a:solidFill>
                <a:latin typeface="+mn-lt"/>
                <a:ea typeface="+mn-ea"/>
                <a:cs typeface="+mn-cs"/>
              </a:rPr>
              <a:t>Frameworks</a:t>
            </a:r>
            <a:r>
              <a:rPr lang="es-MX" sz="1400" b="1" kern="1200" dirty="0">
                <a:solidFill>
                  <a:schemeClr val="tx1"/>
                </a:solidFill>
                <a:latin typeface="+mn-lt"/>
                <a:ea typeface="+mn-ea"/>
                <a:cs typeface="+mn-cs"/>
              </a:rPr>
              <a:t> y Bibliotecas Externas:</a:t>
            </a:r>
          </a:p>
          <a:p>
            <a:pPr marL="0" indent="0" defTabSz="941832">
              <a:lnSpc>
                <a:spcPct val="110000"/>
              </a:lnSpc>
              <a:spcBef>
                <a:spcPts val="1030"/>
              </a:spcBef>
              <a:buNone/>
            </a:pPr>
            <a:r>
              <a:rPr lang="es-MX" sz="1400" kern="1200" dirty="0">
                <a:solidFill>
                  <a:schemeClr val="tx1"/>
                </a:solidFill>
                <a:latin typeface="+mn-lt"/>
                <a:ea typeface="+mn-ea"/>
                <a:cs typeface="+mn-cs"/>
              </a:rPr>
              <a:t>Puede depender de </a:t>
            </a:r>
            <a:r>
              <a:rPr lang="es-MX" sz="1400" kern="1200" dirty="0" err="1">
                <a:solidFill>
                  <a:schemeClr val="tx1"/>
                </a:solidFill>
                <a:latin typeface="+mn-lt"/>
                <a:ea typeface="+mn-ea"/>
                <a:cs typeface="+mn-cs"/>
              </a:rPr>
              <a:t>frameworks</a:t>
            </a:r>
            <a:r>
              <a:rPr lang="es-MX" sz="1400" kern="1200" dirty="0">
                <a:solidFill>
                  <a:schemeClr val="tx1"/>
                </a:solidFill>
                <a:latin typeface="+mn-lt"/>
                <a:ea typeface="+mn-ea"/>
                <a:cs typeface="+mn-cs"/>
              </a:rPr>
              <a:t> y bibliotecas externas para su funcionamiento, como </a:t>
            </a:r>
            <a:r>
              <a:rPr lang="es-MX" sz="1400" kern="1200" dirty="0" err="1">
                <a:solidFill>
                  <a:schemeClr val="tx1"/>
                </a:solidFill>
                <a:latin typeface="+mn-lt"/>
                <a:ea typeface="+mn-ea"/>
                <a:cs typeface="+mn-cs"/>
              </a:rPr>
              <a:t>frameworks</a:t>
            </a:r>
            <a:r>
              <a:rPr lang="es-MX" sz="1400" kern="1200" dirty="0">
                <a:solidFill>
                  <a:schemeClr val="tx1"/>
                </a:solidFill>
                <a:latin typeface="+mn-lt"/>
                <a:ea typeface="+mn-ea"/>
                <a:cs typeface="+mn-cs"/>
              </a:rPr>
              <a:t> de desarrollo web y bibliotecas de manejo de cifrado, que deben estar disponibles y ser compatibles con el entorno de ejecución.</a:t>
            </a:r>
            <a:endParaRPr lang="es-MX" sz="1400" dirty="0"/>
          </a:p>
        </p:txBody>
      </p:sp>
    </p:spTree>
    <p:extLst>
      <p:ext uri="{BB962C8B-B14F-4D97-AF65-F5344CB8AC3E}">
        <p14:creationId xmlns:p14="http://schemas.microsoft.com/office/powerpoint/2010/main" val="784359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A53A-0444-F428-F7F6-A49C2E060C3F}"/>
              </a:ext>
            </a:extLst>
          </p:cNvPr>
          <p:cNvSpPr>
            <a:spLocks noGrp="1"/>
          </p:cNvSpPr>
          <p:nvPr>
            <p:ph type="title"/>
          </p:nvPr>
        </p:nvSpPr>
        <p:spPr/>
        <p:txBody>
          <a:bodyPr/>
          <a:lstStyle/>
          <a:p>
            <a:r>
              <a:rPr lang="es-MX" dirty="0"/>
              <a:t>2.6 Evolución Previsible del Sistema</a:t>
            </a:r>
          </a:p>
        </p:txBody>
      </p:sp>
      <p:sp>
        <p:nvSpPr>
          <p:cNvPr id="3" name="Content Placeholder 2">
            <a:extLst>
              <a:ext uri="{FF2B5EF4-FFF2-40B4-BE49-F238E27FC236}">
                <a16:creationId xmlns:a16="http://schemas.microsoft.com/office/drawing/2014/main" id="{13FDF10D-1245-554D-3276-27EBE2DCCB7D}"/>
              </a:ext>
            </a:extLst>
          </p:cNvPr>
          <p:cNvSpPr>
            <a:spLocks noGrp="1"/>
          </p:cNvSpPr>
          <p:nvPr>
            <p:ph idx="1"/>
          </p:nvPr>
        </p:nvSpPr>
        <p:spPr/>
        <p:txBody>
          <a:bodyPr>
            <a:normAutofit fontScale="70000" lnSpcReduction="20000"/>
          </a:bodyPr>
          <a:lstStyle/>
          <a:p>
            <a:pPr marL="0" indent="0">
              <a:buNone/>
            </a:pPr>
            <a:r>
              <a:rPr lang="es-MX" sz="2600" b="1" dirty="0"/>
              <a:t>Mejoras Funcionales :</a:t>
            </a:r>
          </a:p>
          <a:p>
            <a:pPr marL="0" indent="0">
              <a:buNone/>
            </a:pPr>
            <a:r>
              <a:rPr lang="es-MX" dirty="0"/>
              <a:t>Ampliación de Funcionalidades:</a:t>
            </a:r>
          </a:p>
          <a:p>
            <a:pPr marL="0" indent="0">
              <a:buNone/>
            </a:pPr>
            <a:r>
              <a:rPr lang="es-MX" dirty="0"/>
              <a:t>Se pueden agregar nuevas funcionalidades para satisfacer las necesidades cambiantes de los usuarios, como la integración con sistemas de autenticación </a:t>
            </a:r>
            <a:r>
              <a:rPr lang="es-MX" dirty="0" err="1"/>
              <a:t>multifactor</a:t>
            </a:r>
            <a:r>
              <a:rPr lang="es-MX" dirty="0"/>
              <a:t>, soporte para diferentes algoritmos de cifrado, y capacidades avanzadas de generación y gestión de claves.</a:t>
            </a:r>
          </a:p>
          <a:p>
            <a:pPr marL="0" indent="0">
              <a:buNone/>
            </a:pPr>
            <a:r>
              <a:rPr lang="es-MX" dirty="0"/>
              <a:t>Interfaz de Usuario Mejorada:</a:t>
            </a:r>
          </a:p>
          <a:p>
            <a:pPr marL="0" indent="0">
              <a:buNone/>
            </a:pPr>
            <a:r>
              <a:rPr lang="es-MX" dirty="0"/>
              <a:t>Se puede mejorar la interfaz de usuario para hacerla más intuitiva y fácil de usar, con características como asistentes de configuración, informes de actividad y notificaciones personalizadas.</a:t>
            </a:r>
          </a:p>
          <a:p>
            <a:pPr marL="0" indent="0">
              <a:buNone/>
            </a:pPr>
            <a:r>
              <a:rPr lang="es-MX" dirty="0"/>
              <a:t>Automatización de Procesos:</a:t>
            </a:r>
          </a:p>
          <a:p>
            <a:pPr marL="0" indent="0">
              <a:buNone/>
            </a:pPr>
            <a:r>
              <a:rPr lang="es-MX" dirty="0"/>
              <a:t>Se pueden implementar procesos de automatización para simplificar tareas repetitivas, como la rotación automática de claves, la detección y respuesta a eventos de seguridad, y la generación de informes automatizados.</a:t>
            </a:r>
          </a:p>
          <a:p>
            <a:pPr marL="0" indent="0">
              <a:buNone/>
            </a:pPr>
            <a:endParaRPr lang="es-MX" dirty="0"/>
          </a:p>
        </p:txBody>
      </p:sp>
    </p:spTree>
    <p:extLst>
      <p:ext uri="{BB962C8B-B14F-4D97-AF65-F5344CB8AC3E}">
        <p14:creationId xmlns:p14="http://schemas.microsoft.com/office/powerpoint/2010/main" val="225528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603A7422-D107-199E-9425-5CCB3D04B663}"/>
              </a:ext>
            </a:extLst>
          </p:cNvPr>
          <p:cNvGraphicFramePr>
            <a:graphicFrameLocks noGrp="1"/>
          </p:cNvGraphicFramePr>
          <p:nvPr>
            <p:ph idx="1"/>
            <p:extLst>
              <p:ext uri="{D42A27DB-BD31-4B8C-83A1-F6EECF244321}">
                <p14:modId xmlns:p14="http://schemas.microsoft.com/office/powerpoint/2010/main" val="1056213866"/>
              </p:ext>
            </p:extLst>
          </p:nvPr>
        </p:nvGraphicFramePr>
        <p:xfrm>
          <a:off x="334297" y="216310"/>
          <a:ext cx="5142272" cy="6017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9D29626-A66E-E4A0-77B7-E64F2CF91D08}"/>
              </a:ext>
            </a:extLst>
          </p:cNvPr>
          <p:cNvSpPr txBox="1"/>
          <p:nvPr/>
        </p:nvSpPr>
        <p:spPr>
          <a:xfrm>
            <a:off x="5653548" y="904568"/>
            <a:ext cx="6096000" cy="4862870"/>
          </a:xfrm>
          <a:prstGeom prst="rect">
            <a:avLst/>
          </a:prstGeom>
          <a:noFill/>
        </p:spPr>
        <p:txBody>
          <a:bodyPr wrap="square">
            <a:spAutoFit/>
          </a:bodyPr>
          <a:lstStyle/>
          <a:p>
            <a:r>
              <a:rPr lang="es-MX" sz="2000" b="1" dirty="0"/>
              <a:t>Adaptación a Nuevas Tecnologías y Requisitos del Mercado</a:t>
            </a:r>
          </a:p>
          <a:p>
            <a:r>
              <a:rPr lang="es-MX" b="1" dirty="0"/>
              <a:t>Soporte para Nuevas Tecnologías:</a:t>
            </a:r>
          </a:p>
          <a:p>
            <a:pPr marL="285750" indent="-285750">
              <a:buFont typeface="Arial" panose="020B0604020202020204" pitchFamily="34" charset="0"/>
              <a:buChar char="•"/>
            </a:pPr>
            <a:r>
              <a:rPr lang="es-MX" dirty="0"/>
              <a:t>Se puede incorporar soporte para nuevas tecnologías emergentes, como </a:t>
            </a:r>
            <a:r>
              <a:rPr lang="es-MX" dirty="0" err="1"/>
              <a:t>blockchain</a:t>
            </a:r>
            <a:r>
              <a:rPr lang="es-MX" dirty="0"/>
              <a:t> y autenticación biométrica, para mantener el sistema actualizado y competitivo en el mercado.</a:t>
            </a:r>
          </a:p>
          <a:p>
            <a:r>
              <a:rPr lang="es-MX" b="1" dirty="0"/>
              <a:t>Cumplimiento de Normativas:</a:t>
            </a:r>
          </a:p>
          <a:p>
            <a:pPr marL="285750" indent="-285750">
              <a:buFont typeface="Arial" panose="020B0604020202020204" pitchFamily="34" charset="0"/>
              <a:buChar char="•"/>
            </a:pPr>
            <a:r>
              <a:rPr lang="es-MX" dirty="0"/>
              <a:t>Se debe garantizar el cumplimiento de normativas y estándares de seguridad relevantes, como GDPR y PCI DSS, adaptando el sistema según sea necesario para cumplir con los requisitos legales y regulatorios.</a:t>
            </a:r>
          </a:p>
          <a:p>
            <a:r>
              <a:rPr lang="es-MX" b="1" dirty="0"/>
              <a:t>Escalabilidad y Rendimiento:</a:t>
            </a:r>
          </a:p>
          <a:p>
            <a:pPr marL="285750" indent="-285750">
              <a:buFont typeface="Arial" panose="020B0604020202020204" pitchFamily="34" charset="0"/>
              <a:buChar char="•"/>
            </a:pPr>
            <a:r>
              <a:rPr lang="es-MX" dirty="0"/>
              <a:t>Se pueden realizar mejoras en la escalabilidad y rendimiento del sistema para garantizar su capacidad de manejar un creciente volumen de usuarios y transacciones, así como para mantener tiempos de respuesta óptimos.</a:t>
            </a:r>
          </a:p>
        </p:txBody>
      </p:sp>
    </p:spTree>
    <p:extLst>
      <p:ext uri="{BB962C8B-B14F-4D97-AF65-F5344CB8AC3E}">
        <p14:creationId xmlns:p14="http://schemas.microsoft.com/office/powerpoint/2010/main" val="3405563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653093C-C813-63AB-8A71-94668C75B6FE}"/>
              </a:ext>
            </a:extLst>
          </p:cNvPr>
          <p:cNvSpPr>
            <a:spLocks noGrp="1"/>
          </p:cNvSpPr>
          <p:nvPr>
            <p:ph type="ctrTitle"/>
          </p:nvPr>
        </p:nvSpPr>
        <p:spPr>
          <a:xfrm>
            <a:off x="872556" y="740563"/>
            <a:ext cx="4688488" cy="3232560"/>
          </a:xfrm>
        </p:spPr>
        <p:txBody>
          <a:bodyPr>
            <a:normAutofit/>
          </a:bodyPr>
          <a:lstStyle/>
          <a:p>
            <a:pPr algn="l"/>
            <a:r>
              <a:rPr lang="es-ES">
                <a:solidFill>
                  <a:schemeClr val="bg1"/>
                </a:solidFill>
              </a:rPr>
              <a:t>3 - Requisitos Especificos</a:t>
            </a:r>
            <a:endParaRPr lang="es-MX">
              <a:solidFill>
                <a:schemeClr val="bg1"/>
              </a:solidFill>
            </a:endParaRPr>
          </a:p>
        </p:txBody>
      </p:sp>
      <p:sp>
        <p:nvSpPr>
          <p:cNvPr id="3" name="Subtítulo 2">
            <a:extLst>
              <a:ext uri="{FF2B5EF4-FFF2-40B4-BE49-F238E27FC236}">
                <a16:creationId xmlns:a16="http://schemas.microsoft.com/office/drawing/2014/main" id="{FAA401B2-151F-C411-2FD2-5B0D7196113D}"/>
              </a:ext>
            </a:extLst>
          </p:cNvPr>
          <p:cNvSpPr>
            <a:spLocks noGrp="1"/>
          </p:cNvSpPr>
          <p:nvPr>
            <p:ph type="subTitle" idx="1"/>
          </p:nvPr>
        </p:nvSpPr>
        <p:spPr>
          <a:xfrm>
            <a:off x="872556" y="4484913"/>
            <a:ext cx="4688488" cy="1360853"/>
          </a:xfrm>
        </p:spPr>
        <p:txBody>
          <a:bodyPr>
            <a:normAutofit/>
          </a:bodyPr>
          <a:lstStyle/>
          <a:p>
            <a:pPr algn="l"/>
            <a:r>
              <a:rPr lang="es-ES" sz="1400" dirty="0">
                <a:solidFill>
                  <a:schemeClr val="bg1"/>
                </a:solidFill>
              </a:rPr>
              <a:t>Que ocupas para usar nuestro </a:t>
            </a:r>
            <a:r>
              <a:rPr lang="es-ES" sz="1400" dirty="0" err="1">
                <a:solidFill>
                  <a:schemeClr val="bg1"/>
                </a:solidFill>
              </a:rPr>
              <a:t>sotware</a:t>
            </a:r>
            <a:r>
              <a:rPr lang="es-ES" sz="1400" dirty="0">
                <a:solidFill>
                  <a:schemeClr val="bg1"/>
                </a:solidFill>
              </a:rPr>
              <a:t> dentro el entorno de desarrollo </a:t>
            </a:r>
            <a:endParaRPr lang="es-MX" sz="1400" dirty="0">
              <a:solidFill>
                <a:schemeClr val="bg1"/>
              </a:solidFill>
            </a:endParaRPr>
          </a:p>
        </p:txBody>
      </p:sp>
      <p:pic>
        <p:nvPicPr>
          <p:cNvPr id="5" name="Imagen 4">
            <a:extLst>
              <a:ext uri="{FF2B5EF4-FFF2-40B4-BE49-F238E27FC236}">
                <a16:creationId xmlns:a16="http://schemas.microsoft.com/office/drawing/2014/main" id="{3EC357E2-A32D-FF8C-DA45-A2BFDCCBF8A2}"/>
              </a:ext>
            </a:extLst>
          </p:cNvPr>
          <p:cNvPicPr>
            <a:picLocks noChangeAspect="1"/>
          </p:cNvPicPr>
          <p:nvPr/>
        </p:nvPicPr>
        <p:blipFill>
          <a:blip r:embed="rId2"/>
          <a:stretch>
            <a:fillRect/>
          </a:stretch>
        </p:blipFill>
        <p:spPr>
          <a:xfrm>
            <a:off x="5578090" y="1822267"/>
            <a:ext cx="6613146" cy="5035732"/>
          </a:xfrm>
          <a:prstGeom prst="rect">
            <a:avLst/>
          </a:prstGeom>
        </p:spPr>
      </p:pic>
    </p:spTree>
    <p:extLst>
      <p:ext uri="{BB962C8B-B14F-4D97-AF65-F5344CB8AC3E}">
        <p14:creationId xmlns:p14="http://schemas.microsoft.com/office/powerpoint/2010/main" val="1973673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21F5E-0878-30ED-0216-C27AD6A792BD}"/>
              </a:ext>
            </a:extLst>
          </p:cNvPr>
          <p:cNvSpPr>
            <a:spLocks noGrp="1"/>
          </p:cNvSpPr>
          <p:nvPr>
            <p:ph type="title"/>
          </p:nvPr>
        </p:nvSpPr>
        <p:spPr>
          <a:xfrm>
            <a:off x="1371600" y="1618488"/>
            <a:ext cx="10241280" cy="1234440"/>
          </a:xfrm>
        </p:spPr>
        <p:txBody>
          <a:bodyPr/>
          <a:lstStyle/>
          <a:p>
            <a:r>
              <a:rPr lang="es-ES" dirty="0"/>
              <a:t>Nuestro entorno de Desarrollo</a:t>
            </a:r>
            <a:endParaRPr lang="es-MX" dirty="0"/>
          </a:p>
        </p:txBody>
      </p:sp>
      <p:sp>
        <p:nvSpPr>
          <p:cNvPr id="3" name="Marcador de contenido 2">
            <a:extLst>
              <a:ext uri="{FF2B5EF4-FFF2-40B4-BE49-F238E27FC236}">
                <a16:creationId xmlns:a16="http://schemas.microsoft.com/office/drawing/2014/main" id="{5D3F28ED-3732-3916-E46F-B8E312AB6B6E}"/>
              </a:ext>
            </a:extLst>
          </p:cNvPr>
          <p:cNvSpPr>
            <a:spLocks noGrp="1"/>
          </p:cNvSpPr>
          <p:nvPr>
            <p:ph idx="1"/>
          </p:nvPr>
        </p:nvSpPr>
        <p:spPr>
          <a:xfrm>
            <a:off x="1371600" y="3133344"/>
            <a:ext cx="9342120" cy="1234440"/>
          </a:xfrm>
        </p:spPr>
        <p:txBody>
          <a:bodyPr>
            <a:normAutofit lnSpcReduction="10000"/>
          </a:bodyPr>
          <a:lstStyle/>
          <a:p>
            <a:r>
              <a:rPr lang="es-ES" dirty="0"/>
              <a:t>La mejor forma de avanzar para desarrollar el estilo de uso </a:t>
            </a:r>
            <a:r>
              <a:rPr lang="es-ES" dirty="0" err="1"/>
              <a:t>ToolApiKeys</a:t>
            </a:r>
            <a:r>
              <a:rPr lang="es-ES" dirty="0"/>
              <a:t> , es los requisitos específicos , donde así podrás dar una idea como desarrollador independiente</a:t>
            </a:r>
            <a:endParaRPr lang="es-MX" dirty="0"/>
          </a:p>
        </p:txBody>
      </p:sp>
    </p:spTree>
    <p:extLst>
      <p:ext uri="{BB962C8B-B14F-4D97-AF65-F5344CB8AC3E}">
        <p14:creationId xmlns:p14="http://schemas.microsoft.com/office/powerpoint/2010/main" val="273868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6CE0590-2D63-975B-610D-BAFC1ACB5E62}"/>
              </a:ext>
            </a:extLst>
          </p:cNvPr>
          <p:cNvSpPr>
            <a:spLocks noGrp="1"/>
          </p:cNvSpPr>
          <p:nvPr>
            <p:ph type="title"/>
          </p:nvPr>
        </p:nvSpPr>
        <p:spPr>
          <a:xfrm>
            <a:off x="1380236" y="286601"/>
            <a:ext cx="5929422" cy="1852976"/>
          </a:xfrm>
        </p:spPr>
        <p:txBody>
          <a:bodyPr>
            <a:normAutofit/>
          </a:bodyPr>
          <a:lstStyle/>
          <a:p>
            <a:r>
              <a:rPr lang="es-ES" sz="3700"/>
              <a:t>Te mostrare que ocupas para usar nuestro software</a:t>
            </a:r>
            <a:endParaRPr lang="es-MX" sz="3700"/>
          </a:p>
        </p:txBody>
      </p:sp>
      <p:sp>
        <p:nvSpPr>
          <p:cNvPr id="3" name="Marcador de contenido 2">
            <a:extLst>
              <a:ext uri="{FF2B5EF4-FFF2-40B4-BE49-F238E27FC236}">
                <a16:creationId xmlns:a16="http://schemas.microsoft.com/office/drawing/2014/main" id="{F0080697-470B-4D71-E31E-13A1346C395D}"/>
              </a:ext>
            </a:extLst>
          </p:cNvPr>
          <p:cNvSpPr>
            <a:spLocks noGrp="1"/>
          </p:cNvSpPr>
          <p:nvPr>
            <p:ph idx="1"/>
          </p:nvPr>
        </p:nvSpPr>
        <p:spPr>
          <a:xfrm>
            <a:off x="1380237" y="2621381"/>
            <a:ext cx="5929422" cy="3322219"/>
          </a:xfrm>
        </p:spPr>
        <p:txBody>
          <a:bodyPr>
            <a:normAutofit/>
          </a:bodyPr>
          <a:lstStyle/>
          <a:p>
            <a:r>
              <a:rPr lang="es-ES" sz="1800"/>
              <a:t>El uso de conocimiento de JavaScript y node.js </a:t>
            </a:r>
          </a:p>
          <a:p>
            <a:r>
              <a:rPr lang="es-ES" sz="1800"/>
              <a:t>un editor de código </a:t>
            </a:r>
          </a:p>
          <a:p>
            <a:r>
              <a:rPr lang="es-ES" sz="1800"/>
              <a:t>Conocimiento de Apis y como intégralas</a:t>
            </a:r>
          </a:p>
          <a:p>
            <a:r>
              <a:rPr lang="es-ES" sz="1800"/>
              <a:t>Conocimiento de configuración de variables de un entorno </a:t>
            </a:r>
          </a:p>
          <a:p>
            <a:r>
              <a:rPr lang="es-ES" sz="1800"/>
              <a:t>Conocimiento de Ambiente Virtual (VirtualenV)</a:t>
            </a:r>
          </a:p>
          <a:p>
            <a:endParaRPr lang="es-MX" sz="1800"/>
          </a:p>
        </p:txBody>
      </p:sp>
      <p:sp>
        <p:nvSpPr>
          <p:cNvPr id="11" name="Rectangle 1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ipt de ordenador en una pantalla">
            <a:extLst>
              <a:ext uri="{FF2B5EF4-FFF2-40B4-BE49-F238E27FC236}">
                <a16:creationId xmlns:a16="http://schemas.microsoft.com/office/drawing/2014/main" id="{63ACB8AF-6351-BF23-3B9B-014DD2790C79}"/>
              </a:ext>
            </a:extLst>
          </p:cNvPr>
          <p:cNvPicPr>
            <a:picLocks noChangeAspect="1"/>
          </p:cNvPicPr>
          <p:nvPr/>
        </p:nvPicPr>
        <p:blipFill rotWithShape="1">
          <a:blip r:embed="rId2"/>
          <a:srcRect l="8916" r="48689" b="1"/>
          <a:stretch/>
        </p:blipFill>
        <p:spPr>
          <a:xfrm>
            <a:off x="8115300" y="-12515"/>
            <a:ext cx="4076700" cy="6418631"/>
          </a:xfrm>
          <a:prstGeom prst="rect">
            <a:avLst/>
          </a:prstGeom>
        </p:spPr>
      </p:pic>
    </p:spTree>
    <p:extLst>
      <p:ext uri="{BB962C8B-B14F-4D97-AF65-F5344CB8AC3E}">
        <p14:creationId xmlns:p14="http://schemas.microsoft.com/office/powerpoint/2010/main" val="3336089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747073E-3B12-5B7A-5804-E3483EE615E2}"/>
              </a:ext>
            </a:extLst>
          </p:cNvPr>
          <p:cNvSpPr>
            <a:spLocks noGrp="1"/>
          </p:cNvSpPr>
          <p:nvPr>
            <p:ph type="title"/>
          </p:nvPr>
        </p:nvSpPr>
        <p:spPr>
          <a:xfrm>
            <a:off x="1371600" y="457200"/>
            <a:ext cx="5268036" cy="2140145"/>
          </a:xfrm>
        </p:spPr>
        <p:txBody>
          <a:bodyPr anchor="b">
            <a:normAutofit/>
          </a:bodyPr>
          <a:lstStyle/>
          <a:p>
            <a:r>
              <a:rPr lang="es-ES" dirty="0"/>
              <a:t>3.1 - RQUISITOS COMUNES DE LOS INTERFACES</a:t>
            </a:r>
            <a:endParaRPr lang="es-MX" dirty="0"/>
          </a:p>
        </p:txBody>
      </p:sp>
      <p:sp>
        <p:nvSpPr>
          <p:cNvPr id="3" name="Marcador de contenido 2">
            <a:extLst>
              <a:ext uri="{FF2B5EF4-FFF2-40B4-BE49-F238E27FC236}">
                <a16:creationId xmlns:a16="http://schemas.microsoft.com/office/drawing/2014/main" id="{1B8B35F5-91C4-F5B1-1380-C1F95E53E654}"/>
              </a:ext>
            </a:extLst>
          </p:cNvPr>
          <p:cNvSpPr>
            <a:spLocks noGrp="1"/>
          </p:cNvSpPr>
          <p:nvPr>
            <p:ph idx="1"/>
          </p:nvPr>
        </p:nvSpPr>
        <p:spPr>
          <a:xfrm>
            <a:off x="1371599" y="3054545"/>
            <a:ext cx="5268037" cy="2567508"/>
          </a:xfrm>
        </p:spPr>
        <p:txBody>
          <a:bodyPr anchor="t">
            <a:normAutofit/>
          </a:bodyPr>
          <a:lstStyle/>
          <a:p>
            <a:pPr marL="0" indent="0">
              <a:buNone/>
            </a:pPr>
            <a:r>
              <a:rPr lang="es-ES" sz="1600"/>
              <a:t>Los 5 mas importantes para nosotros serian la comunicación de un cliente y un desarrollador satisfecho del uso de nuestras Apis como la documentación de la Apis externas donde podemos tener una mejor seguridad hacia los usuarios clientes al uso de ToolApiKeys donde podemos percibir un manejo de entorno mas equilibrado y nuestro estilo de gestión de versiones dentó de la plataforma GitHub , dando así nuestras actualizaciones del servicio  </a:t>
            </a:r>
            <a:endParaRPr lang="es-MX" sz="1600"/>
          </a:p>
        </p:txBody>
      </p:sp>
      <p:pic>
        <p:nvPicPr>
          <p:cNvPr id="5" name="Picture 4" descr="Números de la bolsa de valores">
            <a:extLst>
              <a:ext uri="{FF2B5EF4-FFF2-40B4-BE49-F238E27FC236}">
                <a16:creationId xmlns:a16="http://schemas.microsoft.com/office/drawing/2014/main" id="{CE0CDC81-466D-8A3A-5771-41FC9EF0CBC3}"/>
              </a:ext>
            </a:extLst>
          </p:cNvPr>
          <p:cNvPicPr>
            <a:picLocks noChangeAspect="1"/>
          </p:cNvPicPr>
          <p:nvPr/>
        </p:nvPicPr>
        <p:blipFill rotWithShape="1">
          <a:blip r:embed="rId2"/>
          <a:srcRect l="10108" r="23141" b="-1"/>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4" name="Rectangle 2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70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4553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CD29220-A9FA-0CBB-0B2B-A672EFAFDEB6}"/>
              </a:ext>
            </a:extLst>
          </p:cNvPr>
          <p:cNvSpPr>
            <a:spLocks noGrp="1"/>
          </p:cNvSpPr>
          <p:nvPr>
            <p:ph type="title"/>
          </p:nvPr>
        </p:nvSpPr>
        <p:spPr>
          <a:xfrm>
            <a:off x="1380236" y="286601"/>
            <a:ext cx="5929422" cy="1852976"/>
          </a:xfrm>
        </p:spPr>
        <p:txBody>
          <a:bodyPr>
            <a:normAutofit/>
          </a:bodyPr>
          <a:lstStyle/>
          <a:p>
            <a:r>
              <a:rPr lang="es-ES" sz="4000" dirty="0"/>
              <a:t>3.1.1 - Interfaces de usuario</a:t>
            </a:r>
            <a:endParaRPr lang="es-MX" sz="4000" dirty="0"/>
          </a:p>
        </p:txBody>
      </p:sp>
      <p:sp>
        <p:nvSpPr>
          <p:cNvPr id="3" name="Marcador de contenido 2">
            <a:extLst>
              <a:ext uri="{FF2B5EF4-FFF2-40B4-BE49-F238E27FC236}">
                <a16:creationId xmlns:a16="http://schemas.microsoft.com/office/drawing/2014/main" id="{EBD95749-DBD3-2512-6D5E-F32F6B715A2F}"/>
              </a:ext>
            </a:extLst>
          </p:cNvPr>
          <p:cNvSpPr>
            <a:spLocks noGrp="1"/>
          </p:cNvSpPr>
          <p:nvPr>
            <p:ph idx="1"/>
          </p:nvPr>
        </p:nvSpPr>
        <p:spPr>
          <a:xfrm>
            <a:off x="1380237" y="2621381"/>
            <a:ext cx="5929422" cy="3322219"/>
          </a:xfrm>
        </p:spPr>
        <p:txBody>
          <a:bodyPr>
            <a:normAutofit/>
          </a:bodyPr>
          <a:lstStyle/>
          <a:p>
            <a:pPr>
              <a:buFontTx/>
              <a:buChar char="-"/>
            </a:pPr>
            <a:r>
              <a:rPr lang="es-ES" sz="1800" dirty="0"/>
              <a:t>Nuestro empeño en conseguir algo distinto para nuestro software es principal mente ser utilizada a través de un uso de uso de interfaz distinto al que todos estamos a costumbrados es decir usa una línea de comandos CLI , en lugar de un interfaz de usuario común usaría UI tradicional , esto significa que el usuario interactúa con las herramientas ingresando comando específico y automáticos de las misma opciones de la terminal del navegador para así contactar el mismo sistema operativo de donde este utilizado ..</a:t>
            </a:r>
          </a:p>
          <a:p>
            <a:pPr>
              <a:buFontTx/>
              <a:buChar char="-"/>
            </a:pPr>
            <a:endParaRPr lang="es-ES" sz="1800" dirty="0"/>
          </a:p>
          <a:p>
            <a:pPr>
              <a:buFontTx/>
              <a:buChar char="-"/>
            </a:pPr>
            <a:endParaRPr lang="es-MX" sz="1800" dirty="0"/>
          </a:p>
        </p:txBody>
      </p:sp>
      <p:sp>
        <p:nvSpPr>
          <p:cNvPr id="24" name="Rectangle 23">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ráfico en un documento con un bolígrafo">
            <a:extLst>
              <a:ext uri="{FF2B5EF4-FFF2-40B4-BE49-F238E27FC236}">
                <a16:creationId xmlns:a16="http://schemas.microsoft.com/office/drawing/2014/main" id="{2064A1CB-D9FF-1FB8-09E1-D185A203F31A}"/>
              </a:ext>
            </a:extLst>
          </p:cNvPr>
          <p:cNvPicPr>
            <a:picLocks noChangeAspect="1"/>
          </p:cNvPicPr>
          <p:nvPr/>
        </p:nvPicPr>
        <p:blipFill rotWithShape="1">
          <a:blip r:embed="rId2"/>
          <a:srcRect l="35663" r="21942" b="1"/>
          <a:stretch/>
        </p:blipFill>
        <p:spPr>
          <a:xfrm>
            <a:off x="8115300" y="-12515"/>
            <a:ext cx="4076700" cy="6418631"/>
          </a:xfrm>
          <a:prstGeom prst="rect">
            <a:avLst/>
          </a:prstGeom>
        </p:spPr>
      </p:pic>
    </p:spTree>
    <p:extLst>
      <p:ext uri="{BB962C8B-B14F-4D97-AF65-F5344CB8AC3E}">
        <p14:creationId xmlns:p14="http://schemas.microsoft.com/office/powerpoint/2010/main" val="2157760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E5582C-DE12-F189-D430-23B50F5227DF}"/>
              </a:ext>
            </a:extLst>
          </p:cNvPr>
          <p:cNvSpPr>
            <a:spLocks noGrp="1"/>
          </p:cNvSpPr>
          <p:nvPr>
            <p:ph type="title"/>
          </p:nvPr>
        </p:nvSpPr>
        <p:spPr>
          <a:xfrm>
            <a:off x="1371600" y="457200"/>
            <a:ext cx="5268036" cy="2140145"/>
          </a:xfrm>
        </p:spPr>
        <p:txBody>
          <a:bodyPr anchor="b">
            <a:normAutofit/>
          </a:bodyPr>
          <a:lstStyle/>
          <a:p>
            <a:pPr>
              <a:lnSpc>
                <a:spcPct val="90000"/>
              </a:lnSpc>
            </a:pPr>
            <a:r>
              <a:rPr lang="es-ES" sz="3100"/>
              <a:t>CUALES SON LOS COMANDOS UTILIZADOS EN EL INTERFAS DE USUARIO</a:t>
            </a:r>
            <a:endParaRPr lang="es-MX" sz="3100"/>
          </a:p>
        </p:txBody>
      </p:sp>
      <p:sp>
        <p:nvSpPr>
          <p:cNvPr id="24" name="Rectangle 1">
            <a:extLst>
              <a:ext uri="{FF2B5EF4-FFF2-40B4-BE49-F238E27FC236}">
                <a16:creationId xmlns:a16="http://schemas.microsoft.com/office/drawing/2014/main" id="{B2A8E0C6-A9B4-C7AD-6D2A-6256E2A1FC03}"/>
              </a:ext>
            </a:extLst>
          </p:cNvPr>
          <p:cNvSpPr>
            <a:spLocks noGrp="1" noChangeArrowheads="1"/>
          </p:cNvSpPr>
          <p:nvPr>
            <p:ph idx="1"/>
          </p:nvPr>
        </p:nvSpPr>
        <p:spPr bwMode="auto">
          <a:xfrm>
            <a:off x="827963" y="2680090"/>
            <a:ext cx="5811673" cy="356831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98375" rIns="0" bIns="198375" numCol="1" anchor="t" anchorCtr="0" compatLnSpc="1">
            <a:prstTxWarp prst="textNoShape">
              <a:avLst/>
            </a:prstTxWarp>
            <a:normAutofit lnSpcReduction="10000"/>
          </a:bodyPr>
          <a:lstStyle/>
          <a:p>
            <a:pPr marL="0" marR="0" lvl="0" indent="0" defTabSz="914400" rtl="0" eaLnBrk="0" fontAlgn="base" latinLnBrk="0" hangingPunct="0">
              <a:lnSpc>
                <a:spcPct val="110000"/>
              </a:lnSpc>
              <a:spcBef>
                <a:spcPct val="0"/>
              </a:spcBef>
              <a:spcAft>
                <a:spcPts val="600"/>
              </a:spcAft>
              <a:buClrTx/>
              <a:buSzTx/>
              <a:buNone/>
              <a:tabLst/>
            </a:pP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toolapikeys</a:t>
            </a: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generate</a:t>
            </a:r>
            <a:r>
              <a:rPr kumimoji="0" lang="es-MX" altLang="es-MX" sz="1800" b="0" i="0" u="none" strike="noStrike" cap="none" normalizeH="0" baseline="0" dirty="0">
                <a:ln>
                  <a:noFill/>
                </a:ln>
                <a:effectLst/>
                <a:latin typeface="Söhne"/>
              </a:rPr>
              <a:t>: Comando para generar nuevas claves API.</a:t>
            </a:r>
          </a:p>
          <a:p>
            <a:pPr marL="0" marR="0" lvl="0" indent="0" defTabSz="914400" rtl="0" eaLnBrk="0" fontAlgn="base" latinLnBrk="0" hangingPunct="0">
              <a:lnSpc>
                <a:spcPct val="110000"/>
              </a:lnSpc>
              <a:spcBef>
                <a:spcPct val="0"/>
              </a:spcBef>
              <a:spcAft>
                <a:spcPts val="600"/>
              </a:spcAft>
              <a:buClrTx/>
              <a:buSzTx/>
              <a:buNone/>
              <a:tabLst/>
            </a:pP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toolapikeys</a:t>
            </a: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list</a:t>
            </a:r>
            <a:r>
              <a:rPr kumimoji="0" lang="es-MX" altLang="es-MX" sz="1800" b="0" i="0" u="none" strike="noStrike" cap="none" normalizeH="0" baseline="0" dirty="0">
                <a:ln>
                  <a:noFill/>
                </a:ln>
                <a:effectLst/>
                <a:latin typeface="Söhne"/>
              </a:rPr>
              <a:t>: Comando para listar todas las claves API almacenadas.</a:t>
            </a:r>
          </a:p>
          <a:p>
            <a:pPr marL="0" marR="0" lvl="0" indent="0" defTabSz="914400" rtl="0" eaLnBrk="0" fontAlgn="base" latinLnBrk="0" hangingPunct="0">
              <a:lnSpc>
                <a:spcPct val="110000"/>
              </a:lnSpc>
              <a:spcBef>
                <a:spcPct val="0"/>
              </a:spcBef>
              <a:spcAft>
                <a:spcPts val="600"/>
              </a:spcAft>
              <a:buClrTx/>
              <a:buSzTx/>
              <a:buNone/>
              <a:tabLst/>
            </a:pP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toolapikeys</a:t>
            </a: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get</a:t>
            </a:r>
            <a:r>
              <a:rPr kumimoji="0" lang="es-MX" altLang="es-MX" sz="1800" b="1" i="0" u="none" strike="noStrike" cap="none" normalizeH="0" baseline="0" dirty="0">
                <a:ln>
                  <a:noFill/>
                </a:ln>
                <a:effectLst/>
                <a:latin typeface="Söhne Mono"/>
              </a:rPr>
              <a:t> &lt;</a:t>
            </a:r>
            <a:r>
              <a:rPr kumimoji="0" lang="es-MX" altLang="es-MX" sz="1800" b="1" i="0" u="none" strike="noStrike" cap="none" normalizeH="0" baseline="0" dirty="0" err="1">
                <a:ln>
                  <a:noFill/>
                </a:ln>
                <a:effectLst/>
                <a:latin typeface="Söhne Mono"/>
              </a:rPr>
              <a:t>nombre_clave</a:t>
            </a:r>
            <a:r>
              <a:rPr kumimoji="0" lang="es-MX" altLang="es-MX" sz="1800" b="1" i="0" u="none" strike="noStrike" cap="none" normalizeH="0" baseline="0" dirty="0">
                <a:ln>
                  <a:noFill/>
                </a:ln>
                <a:effectLst/>
                <a:latin typeface="Söhne Mono"/>
              </a:rPr>
              <a:t>&gt;</a:t>
            </a:r>
            <a:r>
              <a:rPr kumimoji="0" lang="es-MX" altLang="es-MX" sz="1800" b="0" i="0" u="none" strike="noStrike" cap="none" normalizeH="0" baseline="0" dirty="0">
                <a:ln>
                  <a:noFill/>
                </a:ln>
                <a:effectLst/>
                <a:latin typeface="Söhne"/>
              </a:rPr>
              <a:t>: Comando para obtener el valor de una clave API específica.</a:t>
            </a:r>
          </a:p>
          <a:p>
            <a:pPr marR="0" lvl="0" defTabSz="914400" rtl="0" eaLnBrk="0" fontAlgn="base" latinLnBrk="0" hangingPunct="0">
              <a:lnSpc>
                <a:spcPct val="110000"/>
              </a:lnSpc>
              <a:spcBef>
                <a:spcPct val="0"/>
              </a:spcBef>
              <a:spcAft>
                <a:spcPts val="600"/>
              </a:spcAft>
              <a:buClrTx/>
              <a:buSzTx/>
              <a:buFontTx/>
              <a:buChar char="-"/>
              <a:tabLst/>
            </a:pPr>
            <a:r>
              <a:rPr kumimoji="0" lang="es-MX" altLang="es-MX" sz="1800" b="1" i="0" u="none" strike="noStrike" cap="none" normalizeH="0" baseline="0" dirty="0" err="1">
                <a:ln>
                  <a:noFill/>
                </a:ln>
                <a:effectLst/>
                <a:latin typeface="Söhne Mono"/>
              </a:rPr>
              <a:t>toolapikeys</a:t>
            </a:r>
            <a:r>
              <a:rPr kumimoji="0" lang="es-MX" altLang="es-MX" sz="1800" b="1" i="0" u="none" strike="noStrike" cap="none" normalizeH="0" baseline="0" dirty="0">
                <a:ln>
                  <a:noFill/>
                </a:ln>
                <a:effectLst/>
                <a:latin typeface="Söhne Mono"/>
              </a:rPr>
              <a:t> set &lt;</a:t>
            </a:r>
            <a:r>
              <a:rPr kumimoji="0" lang="es-MX" altLang="es-MX" sz="1800" b="1" i="0" u="none" strike="noStrike" cap="none" normalizeH="0" baseline="0" dirty="0" err="1">
                <a:ln>
                  <a:noFill/>
                </a:ln>
                <a:effectLst/>
                <a:latin typeface="Söhne Mono"/>
              </a:rPr>
              <a:t>nombre_clave</a:t>
            </a:r>
            <a:r>
              <a:rPr kumimoji="0" lang="es-MX" altLang="es-MX" sz="1800" b="1" i="0" u="none" strike="noStrike" cap="none" normalizeH="0" baseline="0" dirty="0">
                <a:ln>
                  <a:noFill/>
                </a:ln>
                <a:effectLst/>
                <a:latin typeface="Söhne Mono"/>
              </a:rPr>
              <a:t>&gt; &lt;</a:t>
            </a:r>
            <a:r>
              <a:rPr kumimoji="0" lang="es-MX" altLang="es-MX" sz="1800" b="1" i="0" u="none" strike="noStrike" cap="none" normalizeH="0" baseline="0" dirty="0" err="1">
                <a:ln>
                  <a:noFill/>
                </a:ln>
                <a:effectLst/>
                <a:latin typeface="Söhne Mono"/>
              </a:rPr>
              <a:t>valor_clave</a:t>
            </a:r>
            <a:r>
              <a:rPr kumimoji="0" lang="es-MX" altLang="es-MX" sz="1800" b="1" i="0" u="none" strike="noStrike" cap="none" normalizeH="0" baseline="0" dirty="0">
                <a:ln>
                  <a:noFill/>
                </a:ln>
                <a:effectLst/>
                <a:latin typeface="Söhne Mono"/>
              </a:rPr>
              <a:t>&gt;</a:t>
            </a:r>
            <a:r>
              <a:rPr kumimoji="0" lang="es-MX" altLang="es-MX" sz="1800" b="0" i="0" u="none" strike="noStrike" cap="none" normalizeH="0" baseline="0" dirty="0">
                <a:ln>
                  <a:noFill/>
                </a:ln>
                <a:effectLst/>
                <a:latin typeface="Söhne"/>
              </a:rPr>
              <a:t>: Comando para establecer el valor de una nueva clave API.</a:t>
            </a:r>
          </a:p>
          <a:p>
            <a:pPr marL="0" marR="0" lvl="0" indent="0" defTabSz="914400" rtl="0" eaLnBrk="0" fontAlgn="base" latinLnBrk="0" hangingPunct="0">
              <a:lnSpc>
                <a:spcPct val="110000"/>
              </a:lnSpc>
              <a:spcBef>
                <a:spcPct val="0"/>
              </a:spcBef>
              <a:spcAft>
                <a:spcPts val="600"/>
              </a:spcAft>
              <a:buClrTx/>
              <a:buSzTx/>
              <a:buNone/>
              <a:tabLst/>
            </a:pP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toolapikeys</a:t>
            </a:r>
            <a:r>
              <a:rPr kumimoji="0" lang="es-MX" altLang="es-MX" sz="1800" b="1" i="0" u="none" strike="noStrike" cap="none" normalizeH="0" baseline="0" dirty="0">
                <a:ln>
                  <a:noFill/>
                </a:ln>
                <a:effectLst/>
                <a:latin typeface="Söhne Mono"/>
              </a:rPr>
              <a:t> </a:t>
            </a:r>
            <a:r>
              <a:rPr kumimoji="0" lang="es-MX" altLang="es-MX" sz="1800" b="1" i="0" u="none" strike="noStrike" cap="none" normalizeH="0" baseline="0" dirty="0" err="1">
                <a:ln>
                  <a:noFill/>
                </a:ln>
                <a:effectLst/>
                <a:latin typeface="Söhne Mono"/>
              </a:rPr>
              <a:t>delete</a:t>
            </a:r>
            <a:r>
              <a:rPr kumimoji="0" lang="es-MX" altLang="es-MX" sz="1800" b="1" i="0" u="none" strike="noStrike" cap="none" normalizeH="0" baseline="0" dirty="0">
                <a:ln>
                  <a:noFill/>
                </a:ln>
                <a:effectLst/>
                <a:latin typeface="Söhne Mono"/>
              </a:rPr>
              <a:t> &lt;</a:t>
            </a:r>
            <a:r>
              <a:rPr kumimoji="0" lang="es-MX" altLang="es-MX" sz="1800" b="1" i="0" u="none" strike="noStrike" cap="none" normalizeH="0" baseline="0" dirty="0" err="1">
                <a:ln>
                  <a:noFill/>
                </a:ln>
                <a:effectLst/>
                <a:latin typeface="Söhne Mono"/>
              </a:rPr>
              <a:t>nombre_clave</a:t>
            </a:r>
            <a:r>
              <a:rPr kumimoji="0" lang="es-MX" altLang="es-MX" sz="1800" b="1" i="0" u="none" strike="noStrike" cap="none" normalizeH="0" baseline="0" dirty="0">
                <a:ln>
                  <a:noFill/>
                </a:ln>
                <a:effectLst/>
                <a:latin typeface="Söhne Mono"/>
              </a:rPr>
              <a:t>&gt;</a:t>
            </a:r>
            <a:r>
              <a:rPr kumimoji="0" lang="es-MX" altLang="es-MX" sz="1800" b="0" i="0" u="none" strike="noStrike" cap="none" normalizeH="0" baseline="0" dirty="0">
                <a:ln>
                  <a:noFill/>
                </a:ln>
                <a:effectLst/>
                <a:latin typeface="Söhne"/>
              </a:rPr>
              <a:t>: Comando para eliminar una clave API existente.</a:t>
            </a:r>
          </a:p>
        </p:txBody>
      </p:sp>
      <p:pic>
        <p:nvPicPr>
          <p:cNvPr id="23" name="Picture 5" descr="Script de ordenador en una pantalla">
            <a:extLst>
              <a:ext uri="{FF2B5EF4-FFF2-40B4-BE49-F238E27FC236}">
                <a16:creationId xmlns:a16="http://schemas.microsoft.com/office/drawing/2014/main" id="{431C2827-4E97-2CC0-007E-098E55461957}"/>
              </a:ext>
            </a:extLst>
          </p:cNvPr>
          <p:cNvPicPr>
            <a:picLocks noChangeAspect="1"/>
          </p:cNvPicPr>
          <p:nvPr/>
        </p:nvPicPr>
        <p:blipFill rotWithShape="1">
          <a:blip r:embed="rId2"/>
          <a:srcRect r="33250" b="-1"/>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33" name="Rectangle 3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70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90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DAC5EB-CB66-4144-944F-FCA082908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B1B182A-5411-FA12-3CAA-04CAFB0611E6}"/>
              </a:ext>
            </a:extLst>
          </p:cNvPr>
          <p:cNvSpPr>
            <a:spLocks noGrp="1"/>
          </p:cNvSpPr>
          <p:nvPr>
            <p:ph type="title"/>
          </p:nvPr>
        </p:nvSpPr>
        <p:spPr>
          <a:xfrm>
            <a:off x="914403" y="4996329"/>
            <a:ext cx="10943420" cy="1035982"/>
          </a:xfrm>
        </p:spPr>
        <p:txBody>
          <a:bodyPr anchor="t">
            <a:normAutofit/>
          </a:bodyPr>
          <a:lstStyle/>
          <a:p>
            <a:pPr algn="r"/>
            <a:r>
              <a:rPr lang="es-ES" dirty="0"/>
              <a:t>3.1.2 - interfaces de hardware</a:t>
            </a:r>
            <a:endParaRPr lang="es-MX" dirty="0"/>
          </a:p>
        </p:txBody>
      </p:sp>
      <p:sp>
        <p:nvSpPr>
          <p:cNvPr id="3" name="Marcador de contenido 2">
            <a:extLst>
              <a:ext uri="{FF2B5EF4-FFF2-40B4-BE49-F238E27FC236}">
                <a16:creationId xmlns:a16="http://schemas.microsoft.com/office/drawing/2014/main" id="{AB8B48F1-82C9-59D9-24BE-EB2B92CA4ABF}"/>
              </a:ext>
            </a:extLst>
          </p:cNvPr>
          <p:cNvSpPr>
            <a:spLocks noGrp="1"/>
          </p:cNvSpPr>
          <p:nvPr>
            <p:ph idx="1"/>
          </p:nvPr>
        </p:nvSpPr>
        <p:spPr>
          <a:xfrm>
            <a:off x="914402" y="457200"/>
            <a:ext cx="2594439" cy="4170642"/>
          </a:xfrm>
        </p:spPr>
        <p:txBody>
          <a:bodyPr anchor="b">
            <a:normAutofit/>
          </a:bodyPr>
          <a:lstStyle/>
          <a:p>
            <a:pPr marL="0" indent="0" algn="r">
              <a:buNone/>
            </a:pPr>
            <a:r>
              <a:rPr lang="es-ES" sz="2000" dirty="0"/>
              <a:t>El </a:t>
            </a:r>
            <a:r>
              <a:rPr lang="es-ES" sz="2000" dirty="0" err="1"/>
              <a:t>interfas</a:t>
            </a:r>
            <a:r>
              <a:rPr lang="es-ES" sz="2000" dirty="0"/>
              <a:t> de hardware no aplica a nuestro </a:t>
            </a:r>
            <a:r>
              <a:rPr lang="es-ES" sz="2000" dirty="0" err="1"/>
              <a:t>sotware</a:t>
            </a:r>
            <a:r>
              <a:rPr lang="es-ES" sz="2000" dirty="0"/>
              <a:t> , </a:t>
            </a:r>
            <a:r>
              <a:rPr lang="es-ES" sz="2000" b="0" i="0" dirty="0">
                <a:effectLst/>
                <a:highlight>
                  <a:srgbClr val="FFFFFF"/>
                </a:highlight>
                <a:latin typeface="Söhne"/>
              </a:rPr>
              <a:t>está diseñado para ser utilizado como una herramienta de gestión de claves API a través de una interfaz de línea de comandos en sistemas informáticos estándar</a:t>
            </a:r>
            <a:endParaRPr lang="es-MX" sz="2000" dirty="0"/>
          </a:p>
        </p:txBody>
      </p:sp>
      <p:pic>
        <p:nvPicPr>
          <p:cNvPr id="5" name="Picture 4" descr="CPU con números binarios y placa base">
            <a:extLst>
              <a:ext uri="{FF2B5EF4-FFF2-40B4-BE49-F238E27FC236}">
                <a16:creationId xmlns:a16="http://schemas.microsoft.com/office/drawing/2014/main" id="{8E22D8FF-E57E-6267-AC02-AA49774E2CE5}"/>
              </a:ext>
            </a:extLst>
          </p:cNvPr>
          <p:cNvPicPr>
            <a:picLocks noChangeAspect="1"/>
          </p:cNvPicPr>
          <p:nvPr/>
        </p:nvPicPr>
        <p:blipFill rotWithShape="1">
          <a:blip r:embed="rId2"/>
          <a:srcRect l="5691" r="2" b="2"/>
          <a:stretch/>
        </p:blipFill>
        <p:spPr>
          <a:xfrm>
            <a:off x="4038600" y="-431"/>
            <a:ext cx="7696201" cy="4590360"/>
          </a:xfrm>
          <a:prstGeom prst="rect">
            <a:avLst/>
          </a:prstGeom>
        </p:spPr>
      </p:pic>
      <p:sp>
        <p:nvSpPr>
          <p:cNvPr id="13" name="Rectangle 12">
            <a:extLst>
              <a:ext uri="{FF2B5EF4-FFF2-40B4-BE49-F238E27FC236}">
                <a16:creationId xmlns:a16="http://schemas.microsoft.com/office/drawing/2014/main" id="{86B7A620-47FC-4678-9F07-D291E9CD5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1999" cy="457198"/>
          </a:xfrm>
          <a:prstGeom prst="rect">
            <a:avLst/>
          </a:prstGeom>
          <a:gradFill>
            <a:gsLst>
              <a:gs pos="0">
                <a:schemeClr val="accent6">
                  <a:lumMod val="75000"/>
                  <a:alpha val="61000"/>
                </a:schemeClr>
              </a:gs>
              <a:gs pos="30000">
                <a:schemeClr val="accent5">
                  <a:alpha val="8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4CE6113-16AE-4250-8027-F864DE5BC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742"/>
            <a:ext cx="8153398" cy="448830"/>
          </a:xfrm>
          <a:prstGeom prst="rect">
            <a:avLst/>
          </a:prstGeom>
          <a:gradFill>
            <a:gsLst>
              <a:gs pos="0">
                <a:schemeClr val="accent5">
                  <a:alpha val="0"/>
                </a:schemeClr>
              </a:gs>
              <a:gs pos="73000">
                <a:schemeClr val="accent2">
                  <a:alpha val="7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06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802DA2-3A85-EDE6-2715-6670CC3CBCFD}"/>
              </a:ext>
            </a:extLst>
          </p:cNvPr>
          <p:cNvSpPr>
            <a:spLocks noGrp="1"/>
          </p:cNvSpPr>
          <p:nvPr>
            <p:ph type="title"/>
          </p:nvPr>
        </p:nvSpPr>
        <p:spPr>
          <a:xfrm>
            <a:off x="1371600" y="490728"/>
            <a:ext cx="10241280" cy="1234440"/>
          </a:xfrm>
        </p:spPr>
        <p:txBody>
          <a:bodyPr/>
          <a:lstStyle/>
          <a:p>
            <a:r>
              <a:rPr lang="es-ES" dirty="0"/>
              <a:t>3.1.3 - interfaces de software</a:t>
            </a:r>
            <a:endParaRPr lang="es-MX" dirty="0"/>
          </a:p>
        </p:txBody>
      </p:sp>
      <p:graphicFrame>
        <p:nvGraphicFramePr>
          <p:cNvPr id="5" name="Marcador de contenido 2">
            <a:extLst>
              <a:ext uri="{FF2B5EF4-FFF2-40B4-BE49-F238E27FC236}">
                <a16:creationId xmlns:a16="http://schemas.microsoft.com/office/drawing/2014/main" id="{685E7613-0413-1C9D-AAA8-B1D913AC8806}"/>
              </a:ext>
            </a:extLst>
          </p:cNvPr>
          <p:cNvGraphicFramePr>
            <a:graphicFrameLocks noGrp="1"/>
          </p:cNvGraphicFramePr>
          <p:nvPr>
            <p:ph idx="1"/>
            <p:extLst>
              <p:ext uri="{D42A27DB-BD31-4B8C-83A1-F6EECF244321}">
                <p14:modId xmlns:p14="http://schemas.microsoft.com/office/powerpoint/2010/main" val="3758922839"/>
              </p:ext>
            </p:extLst>
          </p:nvPr>
        </p:nvGraphicFramePr>
        <p:xfrm>
          <a:off x="411480" y="2029968"/>
          <a:ext cx="11201400" cy="4041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3541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241456-3D63-5F6E-A2BF-403A1F819C61}"/>
              </a:ext>
            </a:extLst>
          </p:cNvPr>
          <p:cNvSpPr>
            <a:spLocks noGrp="1"/>
          </p:cNvSpPr>
          <p:nvPr>
            <p:ph type="title"/>
          </p:nvPr>
        </p:nvSpPr>
        <p:spPr>
          <a:xfrm>
            <a:off x="1380236" y="286601"/>
            <a:ext cx="5929422" cy="1852976"/>
          </a:xfrm>
        </p:spPr>
        <p:txBody>
          <a:bodyPr>
            <a:normAutofit/>
          </a:bodyPr>
          <a:lstStyle/>
          <a:p>
            <a:r>
              <a:rPr lang="es-ES" sz="4000" dirty="0"/>
              <a:t>3.1.4 - interfaces de </a:t>
            </a:r>
            <a:r>
              <a:rPr lang="es-ES" sz="4000" dirty="0" err="1"/>
              <a:t>comunicacion</a:t>
            </a:r>
            <a:endParaRPr lang="es-MX" sz="4000" dirty="0"/>
          </a:p>
        </p:txBody>
      </p:sp>
      <p:sp>
        <p:nvSpPr>
          <p:cNvPr id="3" name="Marcador de contenido 2">
            <a:extLst>
              <a:ext uri="{FF2B5EF4-FFF2-40B4-BE49-F238E27FC236}">
                <a16:creationId xmlns:a16="http://schemas.microsoft.com/office/drawing/2014/main" id="{F18FE215-5F5B-CAB8-B6CC-87074D6C58BA}"/>
              </a:ext>
            </a:extLst>
          </p:cNvPr>
          <p:cNvSpPr>
            <a:spLocks noGrp="1"/>
          </p:cNvSpPr>
          <p:nvPr>
            <p:ph idx="1"/>
          </p:nvPr>
        </p:nvSpPr>
        <p:spPr>
          <a:xfrm>
            <a:off x="659218" y="2426179"/>
            <a:ext cx="7113181" cy="3517422"/>
          </a:xfrm>
        </p:spPr>
        <p:txBody>
          <a:bodyPr>
            <a:normAutofit/>
          </a:bodyPr>
          <a:lstStyle/>
          <a:p>
            <a:pPr>
              <a:lnSpc>
                <a:spcPct val="110000"/>
              </a:lnSpc>
            </a:pPr>
            <a:r>
              <a:rPr lang="es-ES" sz="1600" b="1" i="0" dirty="0">
                <a:effectLst/>
                <a:highlight>
                  <a:srgbClr val="FFFFFF"/>
                </a:highlight>
                <a:latin typeface="Söhne"/>
              </a:rPr>
              <a:t>- Interfaz de red (API)</a:t>
            </a:r>
            <a:r>
              <a:rPr lang="es-ES" sz="1600" b="0" i="0" dirty="0">
                <a:effectLst/>
                <a:highlight>
                  <a:srgbClr val="FFFFFF"/>
                </a:highlight>
                <a:latin typeface="Söhne"/>
              </a:rPr>
              <a:t>: Si esta herramienta interactúa con servicios en la nube u otros sistemas a través de una API, tendría una interfaz de red mediante la cual realiza solicitudes HTTP para generar, obtener, establecer o eliminar claves API. Esta interfaz de red podría basarse en protocolos como HTTP/HTTPS y podría utilizar métodos como GET, POST, PUT y DELETE para realizar operaciones CRUD (Crear, Leer, Actualizar, Eliminar).</a:t>
            </a:r>
          </a:p>
          <a:p>
            <a:pPr>
              <a:lnSpc>
                <a:spcPct val="110000"/>
              </a:lnSpc>
            </a:pPr>
            <a:r>
              <a:rPr lang="es-ES" sz="1600" b="1" i="0" dirty="0">
                <a:effectLst/>
                <a:highlight>
                  <a:srgbClr val="FFFFFF"/>
                </a:highlight>
                <a:latin typeface="Söhne"/>
              </a:rPr>
              <a:t>- Interfaz de línea de comandos (CLI)</a:t>
            </a:r>
            <a:r>
              <a:rPr lang="es-ES" sz="1600" b="0" i="0" dirty="0">
                <a:effectLst/>
                <a:highlight>
                  <a:srgbClr val="FFFFFF"/>
                </a:highlight>
                <a:latin typeface="Söhne"/>
              </a:rPr>
              <a:t>: Como se mencionó anteriormente, la interfaz de línea de comandos permite a los usuarios interactuar directamente con la herramienta ingresando comandos y opciones en la terminal o línea de comandos de su sistema operativo. Esta interfaz de comunicación permite a los usuarios ejecutar acciones como generar, listar, obtener, establecer o eliminar claves API.</a:t>
            </a:r>
          </a:p>
          <a:p>
            <a:pPr marL="0" indent="0">
              <a:lnSpc>
                <a:spcPct val="110000"/>
              </a:lnSpc>
              <a:buNone/>
            </a:pPr>
            <a:endParaRPr lang="es-MX" sz="1400" dirty="0"/>
          </a:p>
        </p:txBody>
      </p:sp>
      <p:sp>
        <p:nvSpPr>
          <p:cNvPr id="11" name="Rectangle 1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2AD6D4B-1C27-C6CE-41D7-F7BC1781C6EC}"/>
              </a:ext>
            </a:extLst>
          </p:cNvPr>
          <p:cNvPicPr>
            <a:picLocks noChangeAspect="1"/>
          </p:cNvPicPr>
          <p:nvPr/>
        </p:nvPicPr>
        <p:blipFill rotWithShape="1">
          <a:blip r:embed="rId2"/>
          <a:srcRect l="21668" r="16406"/>
          <a:stretch/>
        </p:blipFill>
        <p:spPr>
          <a:xfrm>
            <a:off x="8115300" y="-12515"/>
            <a:ext cx="4076700" cy="6418631"/>
          </a:xfrm>
          <a:prstGeom prst="rect">
            <a:avLst/>
          </a:prstGeom>
        </p:spPr>
      </p:pic>
    </p:spTree>
    <p:extLst>
      <p:ext uri="{BB962C8B-B14F-4D97-AF65-F5344CB8AC3E}">
        <p14:creationId xmlns:p14="http://schemas.microsoft.com/office/powerpoint/2010/main" val="1274045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E3CBB9B1-7B7D-4BA1-A1AF-572168B39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68ED04B-D777-A20C-EBE0-29F5C0EDD592}"/>
              </a:ext>
            </a:extLst>
          </p:cNvPr>
          <p:cNvSpPr>
            <a:spLocks noGrp="1"/>
          </p:cNvSpPr>
          <p:nvPr>
            <p:ph type="title"/>
          </p:nvPr>
        </p:nvSpPr>
        <p:spPr>
          <a:xfrm>
            <a:off x="8643193" y="-7942"/>
            <a:ext cx="3091607" cy="1727643"/>
          </a:xfrm>
        </p:spPr>
        <p:txBody>
          <a:bodyPr anchor="b">
            <a:normAutofit/>
          </a:bodyPr>
          <a:lstStyle/>
          <a:p>
            <a:r>
              <a:rPr lang="es-ES" sz="2600" dirty="0"/>
              <a:t>3.2 Requisitos funcionales</a:t>
            </a:r>
            <a:endParaRPr lang="es-MX" sz="2600" dirty="0"/>
          </a:p>
        </p:txBody>
      </p:sp>
      <p:pic>
        <p:nvPicPr>
          <p:cNvPr id="16" name="Picture 4" descr="Un primer plano de una llave y una bocallave">
            <a:extLst>
              <a:ext uri="{FF2B5EF4-FFF2-40B4-BE49-F238E27FC236}">
                <a16:creationId xmlns:a16="http://schemas.microsoft.com/office/drawing/2014/main" id="{810619EA-DCE8-464D-92E9-DEAD3F964413}"/>
              </a:ext>
            </a:extLst>
          </p:cNvPr>
          <p:cNvPicPr>
            <a:picLocks noChangeAspect="1"/>
          </p:cNvPicPr>
          <p:nvPr/>
        </p:nvPicPr>
        <p:blipFill rotWithShape="1">
          <a:blip r:embed="rId2"/>
          <a:srcRect l="15787" r="-2" b="-2"/>
          <a:stretch/>
        </p:blipFill>
        <p:spPr>
          <a:xfrm>
            <a:off x="20" y="431"/>
            <a:ext cx="8115280" cy="6408311"/>
          </a:xfrm>
          <a:prstGeom prst="rect">
            <a:avLst/>
          </a:prstGeom>
        </p:spPr>
      </p:pic>
      <p:sp>
        <p:nvSpPr>
          <p:cNvPr id="3" name="Marcador de contenido 2">
            <a:extLst>
              <a:ext uri="{FF2B5EF4-FFF2-40B4-BE49-F238E27FC236}">
                <a16:creationId xmlns:a16="http://schemas.microsoft.com/office/drawing/2014/main" id="{A1114B64-281C-3363-8F89-3B9E8A65E7EC}"/>
              </a:ext>
            </a:extLst>
          </p:cNvPr>
          <p:cNvSpPr>
            <a:spLocks noGrp="1"/>
          </p:cNvSpPr>
          <p:nvPr>
            <p:ph idx="1"/>
          </p:nvPr>
        </p:nvSpPr>
        <p:spPr>
          <a:xfrm>
            <a:off x="8643193" y="1950720"/>
            <a:ext cx="3289727" cy="4450079"/>
          </a:xfrm>
        </p:spPr>
        <p:txBody>
          <a:bodyPr>
            <a:normAutofit fontScale="92500" lnSpcReduction="10000"/>
          </a:bodyPr>
          <a:lstStyle/>
          <a:p>
            <a:pPr>
              <a:lnSpc>
                <a:spcPct val="110000"/>
              </a:lnSpc>
              <a:buFont typeface="+mj-lt"/>
              <a:buAutoNum type="arabicPeriod"/>
            </a:pPr>
            <a:r>
              <a:rPr lang="es-ES" sz="1500" b="1" i="0" dirty="0">
                <a:effectLst/>
                <a:highlight>
                  <a:srgbClr val="FFFFFF"/>
                </a:highlight>
                <a:latin typeface="Söhne"/>
              </a:rPr>
              <a:t>Generar claves API</a:t>
            </a:r>
            <a:r>
              <a:rPr lang="es-ES" sz="1500" b="0" i="0" dirty="0">
                <a:effectLst/>
                <a:highlight>
                  <a:srgbClr val="FFFFFF"/>
                </a:highlight>
                <a:latin typeface="Söhne"/>
              </a:rPr>
              <a:t>: La herramienta debe permitir a los usuarios generar nuevas claves API de manera segura y eficiente.</a:t>
            </a:r>
          </a:p>
          <a:p>
            <a:pPr>
              <a:lnSpc>
                <a:spcPct val="110000"/>
              </a:lnSpc>
              <a:buFont typeface="+mj-lt"/>
              <a:buAutoNum type="arabicPeriod"/>
            </a:pPr>
            <a:r>
              <a:rPr lang="es-ES" sz="1500" b="1" i="0" dirty="0">
                <a:effectLst/>
                <a:highlight>
                  <a:srgbClr val="FFFFFF"/>
                </a:highlight>
                <a:latin typeface="Söhne"/>
              </a:rPr>
              <a:t>Listar claves API</a:t>
            </a:r>
            <a:r>
              <a:rPr lang="es-ES" sz="1500" b="0" i="0" dirty="0">
                <a:effectLst/>
                <a:highlight>
                  <a:srgbClr val="FFFFFF"/>
                </a:highlight>
                <a:latin typeface="Söhne"/>
              </a:rPr>
              <a:t>: Los usuarios deben poder ver una lista de todas las claves API almacenadas en la herramienta.</a:t>
            </a:r>
          </a:p>
          <a:p>
            <a:pPr>
              <a:lnSpc>
                <a:spcPct val="110000"/>
              </a:lnSpc>
              <a:buFont typeface="+mj-lt"/>
              <a:buAutoNum type="arabicPeriod"/>
            </a:pPr>
            <a:r>
              <a:rPr lang="es-ES" sz="1500" b="1" i="0" dirty="0">
                <a:effectLst/>
                <a:highlight>
                  <a:srgbClr val="FFFFFF"/>
                </a:highlight>
                <a:latin typeface="Söhne"/>
              </a:rPr>
              <a:t>Obtener el valor de una clave API</a:t>
            </a:r>
            <a:r>
              <a:rPr lang="es-ES" sz="1500" b="0" i="0" dirty="0">
                <a:effectLst/>
                <a:highlight>
                  <a:srgbClr val="FFFFFF"/>
                </a:highlight>
                <a:latin typeface="Söhne"/>
              </a:rPr>
              <a:t>: Debería ser posible para los usuarios obtener el valor de una clave API específica proporcionando su nombre o identificador.</a:t>
            </a:r>
          </a:p>
          <a:p>
            <a:pPr>
              <a:lnSpc>
                <a:spcPct val="110000"/>
              </a:lnSpc>
              <a:buFont typeface="+mj-lt"/>
              <a:buAutoNum type="arabicPeriod"/>
            </a:pPr>
            <a:r>
              <a:rPr lang="es-ES" sz="1500" b="1" i="0" dirty="0">
                <a:effectLst/>
                <a:highlight>
                  <a:srgbClr val="FFFFFF"/>
                </a:highlight>
                <a:latin typeface="Söhne"/>
              </a:rPr>
              <a:t>Establecer el valor de una clave API</a:t>
            </a:r>
            <a:r>
              <a:rPr lang="es-ES" sz="1500" b="0" i="0" dirty="0">
                <a:effectLst/>
                <a:highlight>
                  <a:srgbClr val="FFFFFF"/>
                </a:highlight>
                <a:latin typeface="Söhne"/>
              </a:rPr>
              <a:t>: Los usuarios deben poder establecer el valor de una nueva clave API o actualizar el valor de una clave existente.</a:t>
            </a:r>
          </a:p>
          <a:p>
            <a:pPr>
              <a:lnSpc>
                <a:spcPct val="110000"/>
              </a:lnSpc>
              <a:buFont typeface="+mj-lt"/>
              <a:buAutoNum type="arabicPeriod"/>
            </a:pPr>
            <a:r>
              <a:rPr lang="es-ES" sz="1500" b="1" i="0" dirty="0">
                <a:effectLst/>
                <a:highlight>
                  <a:srgbClr val="FFFFFF"/>
                </a:highlight>
                <a:latin typeface="Söhne"/>
              </a:rPr>
              <a:t>Eliminar claves API</a:t>
            </a:r>
            <a:r>
              <a:rPr lang="es-ES" sz="1500" b="0" i="0" dirty="0">
                <a:effectLst/>
                <a:highlight>
                  <a:srgbClr val="FFFFFF"/>
                </a:highlight>
                <a:latin typeface="Söhne"/>
              </a:rPr>
              <a:t>: Debería ser posible para los usuarios eliminar claves API que ya no son necesarias.</a:t>
            </a:r>
          </a:p>
          <a:p>
            <a:pPr>
              <a:lnSpc>
                <a:spcPct val="110000"/>
              </a:lnSpc>
            </a:pPr>
            <a:endParaRPr lang="es-MX" sz="1000" dirty="0"/>
          </a:p>
        </p:txBody>
      </p:sp>
      <p:sp>
        <p:nvSpPr>
          <p:cNvPr id="17"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354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84F4C0-B3F0-3126-227F-08465EA57067}"/>
              </a:ext>
            </a:extLst>
          </p:cNvPr>
          <p:cNvSpPr>
            <a:spLocks noGrp="1"/>
          </p:cNvSpPr>
          <p:nvPr>
            <p:ph type="title"/>
          </p:nvPr>
        </p:nvSpPr>
        <p:spPr/>
        <p:txBody>
          <a:bodyPr>
            <a:normAutofit fontScale="90000"/>
          </a:bodyPr>
          <a:lstStyle/>
          <a:p>
            <a:r>
              <a:rPr lang="es-ES" dirty="0"/>
              <a:t>Nuestra documentación dentro de nuestros requisitos para el cliente</a:t>
            </a:r>
            <a:endParaRPr lang="es-MX" dirty="0"/>
          </a:p>
        </p:txBody>
      </p:sp>
      <p:graphicFrame>
        <p:nvGraphicFramePr>
          <p:cNvPr id="5" name="Marcador de contenido 2">
            <a:extLst>
              <a:ext uri="{FF2B5EF4-FFF2-40B4-BE49-F238E27FC236}">
                <a16:creationId xmlns:a16="http://schemas.microsoft.com/office/drawing/2014/main" id="{51C22301-D611-A534-5AD5-FE75BFBFFA3E}"/>
              </a:ext>
            </a:extLst>
          </p:cNvPr>
          <p:cNvGraphicFramePr>
            <a:graphicFrameLocks noGrp="1"/>
          </p:cNvGraphicFramePr>
          <p:nvPr>
            <p:ph idx="1"/>
            <p:extLst>
              <p:ext uri="{D42A27DB-BD31-4B8C-83A1-F6EECF244321}">
                <p14:modId xmlns:p14="http://schemas.microsoft.com/office/powerpoint/2010/main" val="2756773140"/>
              </p:ext>
            </p:extLst>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3710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51">
            <a:extLst>
              <a:ext uri="{FF2B5EF4-FFF2-40B4-BE49-F238E27FC236}">
                <a16:creationId xmlns:a16="http://schemas.microsoft.com/office/drawing/2014/main" id="{1CC4AFFA-9868-4B7D-9F63-93C34D362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3">
            <a:extLst>
              <a:ext uri="{FF2B5EF4-FFF2-40B4-BE49-F238E27FC236}">
                <a16:creationId xmlns:a16="http://schemas.microsoft.com/office/drawing/2014/main" id="{024CCFE6-8D32-4963-9B5D-E74204429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55">
            <a:extLst>
              <a:ext uri="{FF2B5EF4-FFF2-40B4-BE49-F238E27FC236}">
                <a16:creationId xmlns:a16="http://schemas.microsoft.com/office/drawing/2014/main" id="{43414B78-940D-4BE3-A24D-B003E1C9C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Marcador de contenido 3">
            <a:extLst>
              <a:ext uri="{FF2B5EF4-FFF2-40B4-BE49-F238E27FC236}">
                <a16:creationId xmlns:a16="http://schemas.microsoft.com/office/drawing/2014/main" id="{79B013AE-E9B0-2969-DACE-44AFC703F9B3}"/>
              </a:ext>
            </a:extLst>
          </p:cNvPr>
          <p:cNvGraphicFramePr>
            <a:graphicFrameLocks noGrp="1"/>
          </p:cNvGraphicFramePr>
          <p:nvPr>
            <p:ph idx="1"/>
            <p:extLst>
              <p:ext uri="{D42A27DB-BD31-4B8C-83A1-F6EECF244321}">
                <p14:modId xmlns:p14="http://schemas.microsoft.com/office/powerpoint/2010/main" val="3778282663"/>
              </p:ext>
            </p:extLst>
          </p:nvPr>
        </p:nvGraphicFramePr>
        <p:xfrm>
          <a:off x="640080" y="469071"/>
          <a:ext cx="10911840" cy="5469749"/>
        </p:xfrm>
        <a:graphic>
          <a:graphicData uri="http://schemas.openxmlformats.org/drawingml/2006/table">
            <a:tbl>
              <a:tblPr>
                <a:noFill/>
              </a:tblPr>
              <a:tblGrid>
                <a:gridCol w="4521923">
                  <a:extLst>
                    <a:ext uri="{9D8B030D-6E8A-4147-A177-3AD203B41FA5}">
                      <a16:colId xmlns:a16="http://schemas.microsoft.com/office/drawing/2014/main" val="2348024768"/>
                    </a:ext>
                  </a:extLst>
                </a:gridCol>
                <a:gridCol w="6389917">
                  <a:extLst>
                    <a:ext uri="{9D8B030D-6E8A-4147-A177-3AD203B41FA5}">
                      <a16:colId xmlns:a16="http://schemas.microsoft.com/office/drawing/2014/main" val="952298807"/>
                    </a:ext>
                  </a:extLst>
                </a:gridCol>
              </a:tblGrid>
              <a:tr h="598158">
                <a:tc>
                  <a:txBody>
                    <a:bodyPr/>
                    <a:lstStyle/>
                    <a:p>
                      <a:r>
                        <a:rPr lang="es-MX" sz="1700" b="1">
                          <a:solidFill>
                            <a:schemeClr val="tx1">
                              <a:lumMod val="85000"/>
                              <a:lumOff val="15000"/>
                            </a:schemeClr>
                          </a:solidFill>
                          <a:effectLst/>
                          <a:latin typeface="TimesNewRoman"/>
                        </a:rPr>
                        <a:t>Identificador del Requerimiento:</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solidFill>
                      <a:srgbClr val="878E8B">
                        <a:alpha val="30196"/>
                      </a:srgbClr>
                    </a:solidFill>
                  </a:tcPr>
                </a:tc>
                <a:tc>
                  <a:txBody>
                    <a:bodyPr/>
                    <a:lstStyle/>
                    <a:p>
                      <a:r>
                        <a:rPr lang="es-MX" sz="1700">
                          <a:solidFill>
                            <a:schemeClr val="tx1">
                              <a:lumMod val="85000"/>
                              <a:lumOff val="15000"/>
                            </a:schemeClr>
                          </a:solidFill>
                          <a:effectLst/>
                          <a:latin typeface="TimesNewRoman"/>
                        </a:rPr>
                        <a:t>RF-01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12700" cmpd="sng">
                      <a:no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05857689"/>
                  </a:ext>
                </a:extLst>
              </a:tr>
              <a:tr h="598158">
                <a:tc>
                  <a:txBody>
                    <a:bodyPr/>
                    <a:lstStyle/>
                    <a:p>
                      <a:r>
                        <a:rPr lang="es-MX" sz="1700" b="1">
                          <a:solidFill>
                            <a:schemeClr val="tx1">
                              <a:lumMod val="85000"/>
                              <a:lumOff val="15000"/>
                            </a:schemeClr>
                          </a:solidFill>
                          <a:effectLst/>
                          <a:latin typeface="TimesNewRoman"/>
                        </a:rPr>
                        <a:t>Nombre del Requerimiento:</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MX" sz="1700">
                          <a:solidFill>
                            <a:schemeClr val="tx1">
                              <a:lumMod val="85000"/>
                              <a:lumOff val="15000"/>
                            </a:schemeClr>
                          </a:solidFill>
                          <a:effectLst/>
                          <a:latin typeface="TimesNewRoman"/>
                        </a:rPr>
                        <a:t>Autenticación de usuarios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487130865"/>
                  </a:ext>
                </a:extLst>
              </a:tr>
              <a:tr h="861085">
                <a:tc>
                  <a:txBody>
                    <a:bodyPr/>
                    <a:lstStyle/>
                    <a:p>
                      <a:r>
                        <a:rPr lang="es-MX" sz="1700" b="1">
                          <a:solidFill>
                            <a:schemeClr val="tx1">
                              <a:lumMod val="85000"/>
                              <a:lumOff val="15000"/>
                            </a:schemeClr>
                          </a:solidFill>
                          <a:effectLst/>
                          <a:latin typeface="TimesNewRoman"/>
                        </a:rPr>
                        <a:t>Características</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ES" sz="1700" dirty="0">
                          <a:solidFill>
                            <a:schemeClr val="tx1">
                              <a:lumMod val="85000"/>
                              <a:lumOff val="15000"/>
                            </a:schemeClr>
                          </a:solidFill>
                          <a:effectLst/>
                          <a:latin typeface="TimesNewRoman"/>
                        </a:rPr>
                        <a:t>Los usuarios deberán de identificarse para acceder a cualquier parte del sistema </a:t>
                      </a:r>
                      <a:r>
                        <a:rPr lang="es-ES" sz="1700" dirty="0">
                          <a:solidFill>
                            <a:schemeClr val="tx1">
                              <a:lumMod val="85000"/>
                              <a:lumOff val="15000"/>
                            </a:schemeClr>
                          </a:solidFill>
                          <a:effectLst/>
                          <a:latin typeface="SegoeUI"/>
                        </a:rPr>
                        <a:t> </a:t>
                      </a:r>
                      <a:endParaRPr lang="es-ES" sz="1700" dirty="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686046676"/>
                  </a:ext>
                </a:extLst>
              </a:tr>
              <a:tr h="861085">
                <a:tc>
                  <a:txBody>
                    <a:bodyPr/>
                    <a:lstStyle/>
                    <a:p>
                      <a:r>
                        <a:rPr lang="es-MX" sz="1700" b="1">
                          <a:solidFill>
                            <a:schemeClr val="tx1">
                              <a:lumMod val="85000"/>
                              <a:lumOff val="15000"/>
                            </a:schemeClr>
                          </a:solidFill>
                          <a:effectLst/>
                          <a:latin typeface="TimesNewRoman"/>
                        </a:rPr>
                        <a:t>Descripción del Requerimiento:</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ES" sz="1800" b="0" i="0" kern="1200" dirty="0">
                          <a:solidFill>
                            <a:schemeClr val="tx1"/>
                          </a:solidFill>
                          <a:effectLst/>
                          <a:latin typeface="+mn-lt"/>
                          <a:ea typeface="+mn-ea"/>
                          <a:cs typeface="+mn-cs"/>
                        </a:rPr>
                        <a:t>Dado que el repositorio "</a:t>
                      </a:r>
                      <a:r>
                        <a:rPr lang="es-ES" sz="1800" b="0" i="0" kern="1200" dirty="0" err="1">
                          <a:solidFill>
                            <a:schemeClr val="tx1"/>
                          </a:solidFill>
                          <a:effectLst/>
                          <a:latin typeface="+mn-lt"/>
                          <a:ea typeface="+mn-ea"/>
                          <a:cs typeface="+mn-cs"/>
                        </a:rPr>
                        <a:t>ToolApiKeys</a:t>
                      </a:r>
                      <a:r>
                        <a:rPr lang="es-ES" sz="1800" b="0" i="0" kern="1200" dirty="0">
                          <a:solidFill>
                            <a:schemeClr val="tx1"/>
                          </a:solidFill>
                          <a:effectLst/>
                          <a:latin typeface="+mn-lt"/>
                          <a:ea typeface="+mn-ea"/>
                          <a:cs typeface="+mn-cs"/>
                        </a:rPr>
                        <a:t>" parece ser una herramienta de gestión de claves API a través de una interfaz de línea de comandos (CLI), la autenticación de usuarios podría no ser necesaria en el contexto de este proyecto. Esto se debe a que la herramienta puede ser utilizada por cualquier usuario que tenga acceso al sistema en el que está instalada, y no requiere una autenticación específica para acceder a sus funciones</a:t>
                      </a:r>
                      <a:endParaRPr lang="es-ES" sz="1700" dirty="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401010268"/>
                  </a:ext>
                </a:extLst>
              </a:tr>
              <a:tr h="598158">
                <a:tc>
                  <a:txBody>
                    <a:bodyPr/>
                    <a:lstStyle/>
                    <a:p>
                      <a:r>
                        <a:rPr lang="es-MX" sz="1700" b="1">
                          <a:solidFill>
                            <a:schemeClr val="tx1">
                              <a:lumMod val="85000"/>
                              <a:lumOff val="15000"/>
                            </a:schemeClr>
                          </a:solidFill>
                          <a:effectLst/>
                          <a:latin typeface="TimesNewRoman"/>
                        </a:rPr>
                        <a:t>Requerimiento No Funcional:</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MX" sz="1700">
                          <a:solidFill>
                            <a:schemeClr val="tx1">
                              <a:lumMod val="85000"/>
                              <a:lumOff val="15000"/>
                            </a:schemeClr>
                          </a:solidFill>
                          <a:effectLst/>
                          <a:latin typeface="TimesNewRoman"/>
                        </a:rPr>
                        <a:t>RNF-01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973857411"/>
                  </a:ext>
                </a:extLst>
              </a:tr>
              <a:tr h="598158">
                <a:tc>
                  <a:txBody>
                    <a:bodyPr/>
                    <a:lstStyle/>
                    <a:p>
                      <a:r>
                        <a:rPr lang="es-MX" sz="1700" b="1">
                          <a:solidFill>
                            <a:schemeClr val="tx1">
                              <a:lumMod val="85000"/>
                              <a:lumOff val="15000"/>
                            </a:schemeClr>
                          </a:solidFill>
                          <a:effectLst/>
                          <a:latin typeface="TimesNewRoman"/>
                        </a:rPr>
                        <a:t>Prioridad del Requerimiento:</a:t>
                      </a:r>
                      <a:r>
                        <a:rPr lang="es-MX" sz="1700">
                          <a:solidFill>
                            <a:schemeClr val="tx1">
                              <a:lumMod val="85000"/>
                              <a:lumOff val="15000"/>
                            </a:schemeClr>
                          </a:solidFill>
                          <a:effectLst/>
                          <a:latin typeface="TimesNewRoman"/>
                        </a:rPr>
                        <a:t> </a:t>
                      </a:r>
                      <a:r>
                        <a:rPr lang="es-MX" sz="1700">
                          <a:solidFill>
                            <a:schemeClr val="tx1">
                              <a:lumMod val="85000"/>
                              <a:lumOff val="15000"/>
                            </a:schemeClr>
                          </a:solidFill>
                          <a:effectLst/>
                          <a:latin typeface="SegoeUI"/>
                        </a:rPr>
                        <a:t> </a:t>
                      </a:r>
                      <a:endParaRPr lang="es-MX" sz="1700">
                        <a:solidFill>
                          <a:schemeClr val="tx1">
                            <a:lumMod val="85000"/>
                            <a:lumOff val="15000"/>
                          </a:schemeClr>
                        </a:solidFill>
                        <a:effectLst/>
                        <a:latin typeface="Arial" panose="020B0604020202020204" pitchFamily="34" charset="0"/>
                      </a:endParaRPr>
                    </a:p>
                  </a:txBody>
                  <a:tcPr marL="246494" marR="147896" marT="147896" marB="147896" anchor="ctr">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r>
                        <a:rPr lang="es-MX" sz="1700" dirty="0">
                          <a:solidFill>
                            <a:schemeClr val="tx1">
                              <a:lumMod val="85000"/>
                              <a:lumOff val="15000"/>
                            </a:schemeClr>
                          </a:solidFill>
                          <a:effectLst/>
                          <a:latin typeface="TimesNewRoman"/>
                        </a:rPr>
                        <a:t>Alta </a:t>
                      </a:r>
                      <a:r>
                        <a:rPr lang="es-MX" sz="1700" dirty="0">
                          <a:solidFill>
                            <a:schemeClr val="tx1">
                              <a:lumMod val="85000"/>
                              <a:lumOff val="15000"/>
                            </a:schemeClr>
                          </a:solidFill>
                          <a:effectLst/>
                          <a:latin typeface="SegoeUI"/>
                        </a:rPr>
                        <a:t> </a:t>
                      </a:r>
                      <a:endParaRPr lang="es-MX" sz="1700" dirty="0">
                        <a:solidFill>
                          <a:schemeClr val="tx1">
                            <a:lumMod val="85000"/>
                            <a:lumOff val="15000"/>
                          </a:schemeClr>
                        </a:solidFill>
                        <a:effectLst/>
                        <a:latin typeface="Arial" panose="020B0604020202020204" pitchFamily="34" charset="0"/>
                      </a:endParaRPr>
                    </a:p>
                  </a:txBody>
                  <a:tcPr marL="246494" marR="147896" marT="147896" marB="147896" anchor="ctr">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1220867929"/>
                  </a:ext>
                </a:extLst>
              </a:tr>
            </a:tbl>
          </a:graphicData>
        </a:graphic>
      </p:graphicFrame>
    </p:spTree>
    <p:extLst>
      <p:ext uri="{BB962C8B-B14F-4D97-AF65-F5344CB8AC3E}">
        <p14:creationId xmlns:p14="http://schemas.microsoft.com/office/powerpoint/2010/main" val="2898885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E3DE-D47A-DDCD-748A-EC9C761EF184}"/>
              </a:ext>
            </a:extLst>
          </p:cNvPr>
          <p:cNvSpPr>
            <a:spLocks noGrp="1"/>
          </p:cNvSpPr>
          <p:nvPr>
            <p:ph type="title"/>
          </p:nvPr>
        </p:nvSpPr>
        <p:spPr/>
        <p:txBody>
          <a:bodyPr/>
          <a:lstStyle/>
          <a:p>
            <a:r>
              <a:rPr lang="es-ES" dirty="0"/>
              <a:t>3.2.1 - requisitos funcionales 1</a:t>
            </a:r>
            <a:endParaRPr lang="es-MX" dirty="0"/>
          </a:p>
        </p:txBody>
      </p:sp>
      <p:graphicFrame>
        <p:nvGraphicFramePr>
          <p:cNvPr id="5" name="Marcador de contenido 2">
            <a:extLst>
              <a:ext uri="{FF2B5EF4-FFF2-40B4-BE49-F238E27FC236}">
                <a16:creationId xmlns:a16="http://schemas.microsoft.com/office/drawing/2014/main" id="{3922D720-3F1B-221A-89D7-49AC50B21FCC}"/>
              </a:ext>
            </a:extLst>
          </p:cNvPr>
          <p:cNvGraphicFramePr>
            <a:graphicFrameLocks noGrp="1"/>
          </p:cNvGraphicFramePr>
          <p:nvPr>
            <p:ph idx="1"/>
            <p:extLst>
              <p:ext uri="{D42A27DB-BD31-4B8C-83A1-F6EECF244321}">
                <p14:modId xmlns:p14="http://schemas.microsoft.com/office/powerpoint/2010/main" val="46794048"/>
              </p:ext>
            </p:extLst>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48904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D717E3-5306-CE0F-5D0B-EBE47D4CBF16}"/>
              </a:ext>
            </a:extLst>
          </p:cNvPr>
          <p:cNvSpPr>
            <a:spLocks noGrp="1"/>
          </p:cNvSpPr>
          <p:nvPr>
            <p:ph type="title"/>
          </p:nvPr>
        </p:nvSpPr>
        <p:spPr/>
        <p:txBody>
          <a:bodyPr/>
          <a:lstStyle/>
          <a:p>
            <a:r>
              <a:rPr lang="es-ES" dirty="0"/>
              <a:t>3.2.2 - Requisitos funcional 2</a:t>
            </a:r>
            <a:endParaRPr lang="es-MX" dirty="0"/>
          </a:p>
        </p:txBody>
      </p:sp>
      <p:graphicFrame>
        <p:nvGraphicFramePr>
          <p:cNvPr id="7" name="Marcador de contenido 2">
            <a:extLst>
              <a:ext uri="{FF2B5EF4-FFF2-40B4-BE49-F238E27FC236}">
                <a16:creationId xmlns:a16="http://schemas.microsoft.com/office/drawing/2014/main" id="{1B3ED42B-A113-5821-CE02-35AC8C9020C1}"/>
              </a:ext>
            </a:extLst>
          </p:cNvPr>
          <p:cNvGraphicFramePr>
            <a:graphicFrameLocks noGrp="1"/>
          </p:cNvGraphicFramePr>
          <p:nvPr>
            <p:ph idx="1"/>
            <p:extLst>
              <p:ext uri="{D42A27DB-BD31-4B8C-83A1-F6EECF244321}">
                <p14:modId xmlns:p14="http://schemas.microsoft.com/office/powerpoint/2010/main" val="221342106"/>
              </p:ext>
            </p:extLst>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8794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7C94B9-ACF0-FB20-7632-5F61981E2875}"/>
              </a:ext>
            </a:extLst>
          </p:cNvPr>
          <p:cNvSpPr>
            <a:spLocks noGrp="1"/>
          </p:cNvSpPr>
          <p:nvPr>
            <p:ph type="title"/>
          </p:nvPr>
        </p:nvSpPr>
        <p:spPr/>
        <p:txBody>
          <a:bodyPr/>
          <a:lstStyle/>
          <a:p>
            <a:r>
              <a:rPr lang="es-ES" dirty="0"/>
              <a:t>3.2.3 - Requisitos </a:t>
            </a:r>
            <a:r>
              <a:rPr lang="es-ES" dirty="0" err="1"/>
              <a:t>fucionales</a:t>
            </a:r>
            <a:r>
              <a:rPr lang="es-ES" dirty="0"/>
              <a:t> 3</a:t>
            </a:r>
            <a:endParaRPr lang="es-MX" dirty="0"/>
          </a:p>
        </p:txBody>
      </p:sp>
      <p:graphicFrame>
        <p:nvGraphicFramePr>
          <p:cNvPr id="8" name="Marcador de contenido 2">
            <a:extLst>
              <a:ext uri="{FF2B5EF4-FFF2-40B4-BE49-F238E27FC236}">
                <a16:creationId xmlns:a16="http://schemas.microsoft.com/office/drawing/2014/main" id="{17536A7E-9A7B-7677-BDF8-B359E07578CF}"/>
              </a:ext>
            </a:extLst>
          </p:cNvPr>
          <p:cNvGraphicFramePr>
            <a:graphicFrameLocks noGrp="1"/>
          </p:cNvGraphicFramePr>
          <p:nvPr>
            <p:ph idx="1"/>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1561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1854A27-F2B3-F869-7958-49CC0F9CA093}"/>
              </a:ext>
            </a:extLst>
          </p:cNvPr>
          <p:cNvSpPr>
            <a:spLocks noGrp="1"/>
          </p:cNvSpPr>
          <p:nvPr>
            <p:ph type="title"/>
          </p:nvPr>
        </p:nvSpPr>
        <p:spPr>
          <a:xfrm>
            <a:off x="337107" y="198111"/>
            <a:ext cx="7214067" cy="1493037"/>
          </a:xfrm>
        </p:spPr>
        <p:txBody>
          <a:bodyPr>
            <a:normAutofit/>
          </a:bodyPr>
          <a:lstStyle/>
          <a:p>
            <a:r>
              <a:rPr lang="es-MX" dirty="0"/>
              <a:t>Requisito Funcional N</a:t>
            </a:r>
            <a:br>
              <a:rPr lang="es-MX" sz="4000" dirty="0"/>
            </a:br>
            <a:endParaRPr lang="es-MX" sz="4000" dirty="0"/>
          </a:p>
        </p:txBody>
      </p:sp>
      <p:sp>
        <p:nvSpPr>
          <p:cNvPr id="3" name="Marcador de contenido 2">
            <a:extLst>
              <a:ext uri="{FF2B5EF4-FFF2-40B4-BE49-F238E27FC236}">
                <a16:creationId xmlns:a16="http://schemas.microsoft.com/office/drawing/2014/main" id="{3679C007-1007-8DA6-9982-A93BB785A2A2}"/>
              </a:ext>
            </a:extLst>
          </p:cNvPr>
          <p:cNvSpPr>
            <a:spLocks noGrp="1"/>
          </p:cNvSpPr>
          <p:nvPr>
            <p:ph idx="1"/>
          </p:nvPr>
        </p:nvSpPr>
        <p:spPr>
          <a:xfrm>
            <a:off x="337107" y="2063602"/>
            <a:ext cx="3212338" cy="3322219"/>
          </a:xfrm>
        </p:spPr>
        <p:txBody>
          <a:bodyPr>
            <a:normAutofit/>
          </a:bodyPr>
          <a:lstStyle/>
          <a:p>
            <a:r>
              <a:rPr lang="es-MX" sz="1800" dirty="0"/>
              <a:t>El sistema debe permitir la autenticación de usuarios mediante el uso de API </a:t>
            </a:r>
            <a:r>
              <a:rPr lang="es-MX" sz="1800" dirty="0" err="1"/>
              <a:t>keys</a:t>
            </a:r>
            <a:r>
              <a:rPr lang="es-MX" sz="1800" dirty="0"/>
              <a:t> generadas específicamente para cada usuario registrado en el sistema. Estas claves se utilizarán para identificar y autorizar las solicitudes de acceso a los recursos protegidos por el repositorio</a:t>
            </a:r>
          </a:p>
        </p:txBody>
      </p:sp>
      <p:sp>
        <p:nvSpPr>
          <p:cNvPr id="11" name="Rectangle 1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rimer plano de un teclado">
            <a:extLst>
              <a:ext uri="{FF2B5EF4-FFF2-40B4-BE49-F238E27FC236}">
                <a16:creationId xmlns:a16="http://schemas.microsoft.com/office/drawing/2014/main" id="{0B082CDA-7E11-2772-E232-C476B4362F15}"/>
              </a:ext>
            </a:extLst>
          </p:cNvPr>
          <p:cNvPicPr>
            <a:picLocks noChangeAspect="1"/>
          </p:cNvPicPr>
          <p:nvPr/>
        </p:nvPicPr>
        <p:blipFill rotWithShape="1">
          <a:blip r:embed="rId2"/>
          <a:srcRect l="19412" r="39462" b="-1"/>
          <a:stretch/>
        </p:blipFill>
        <p:spPr>
          <a:xfrm>
            <a:off x="8115300" y="-12515"/>
            <a:ext cx="4076700" cy="6418631"/>
          </a:xfrm>
          <a:prstGeom prst="rect">
            <a:avLst/>
          </a:prstGeom>
        </p:spPr>
      </p:pic>
      <p:sp>
        <p:nvSpPr>
          <p:cNvPr id="4" name="Marcador de contenido 2">
            <a:extLst>
              <a:ext uri="{FF2B5EF4-FFF2-40B4-BE49-F238E27FC236}">
                <a16:creationId xmlns:a16="http://schemas.microsoft.com/office/drawing/2014/main" id="{A54BAEEE-CBDE-EC3A-3311-1F139ABB6AE5}"/>
              </a:ext>
            </a:extLst>
          </p:cNvPr>
          <p:cNvSpPr txBox="1">
            <a:spLocks/>
          </p:cNvSpPr>
          <p:nvPr/>
        </p:nvSpPr>
        <p:spPr>
          <a:xfrm>
            <a:off x="3982064" y="1847292"/>
            <a:ext cx="3864990" cy="4199546"/>
          </a:xfrm>
          <a:prstGeom prst="rect">
            <a:avLst/>
          </a:prstGeom>
        </p:spPr>
        <p:txBody>
          <a:bodyPr vert="horz" lIns="0" tIns="0" rIns="0" bIns="0" rtlCol="0">
            <a:normAutofit fontScale="9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300" b="1" dirty="0"/>
              <a:t>Criterios de Éxito:</a:t>
            </a:r>
          </a:p>
          <a:p>
            <a:r>
              <a:rPr lang="es-MX" sz="1800" dirty="0"/>
              <a:t>Los usuarios pueden generar API </a:t>
            </a:r>
            <a:r>
              <a:rPr lang="es-MX" sz="1800" dirty="0" err="1"/>
              <a:t>keys</a:t>
            </a:r>
            <a:r>
              <a:rPr lang="es-MX" sz="1800" dirty="0"/>
              <a:t> únicas para su cuenta de usuario.</a:t>
            </a:r>
          </a:p>
          <a:p>
            <a:r>
              <a:rPr lang="es-MX" sz="1800" dirty="0"/>
              <a:t>Las API </a:t>
            </a:r>
            <a:r>
              <a:rPr lang="es-MX" sz="1800" dirty="0" err="1"/>
              <a:t>keys</a:t>
            </a:r>
            <a:r>
              <a:rPr lang="es-MX" sz="1800" dirty="0"/>
              <a:t> son utilizadas para autenticar las solicitudes de acceso a los recursos del repositorio.</a:t>
            </a:r>
          </a:p>
          <a:p>
            <a:r>
              <a:rPr lang="es-MX" sz="1800" dirty="0"/>
              <a:t>El sistema rechaza las solicitudes de acceso que no incluyan una API </a:t>
            </a:r>
            <a:r>
              <a:rPr lang="es-MX" sz="1800" dirty="0" err="1"/>
              <a:t>key</a:t>
            </a:r>
            <a:r>
              <a:rPr lang="es-MX" sz="1800" dirty="0"/>
              <a:t> válida.</a:t>
            </a:r>
          </a:p>
          <a:p>
            <a:r>
              <a:rPr lang="es-MX" sz="1800" dirty="0"/>
              <a:t>Las API </a:t>
            </a:r>
            <a:r>
              <a:rPr lang="es-MX" sz="1800" dirty="0" err="1"/>
              <a:t>keys</a:t>
            </a:r>
            <a:r>
              <a:rPr lang="es-MX" sz="1800" dirty="0"/>
              <a:t> pueden ser revocadas por los usuarios en cualquier momento, lo que invalida su capacidad para acceder a los recursos del repositorio.</a:t>
            </a:r>
          </a:p>
        </p:txBody>
      </p:sp>
    </p:spTree>
    <p:extLst>
      <p:ext uri="{BB962C8B-B14F-4D97-AF65-F5344CB8AC3E}">
        <p14:creationId xmlns:p14="http://schemas.microsoft.com/office/powerpoint/2010/main" val="13185514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64C435-2704-DD0B-F62B-C40117E66D79}"/>
              </a:ext>
            </a:extLst>
          </p:cNvPr>
          <p:cNvSpPr>
            <a:spLocks noGrp="1"/>
          </p:cNvSpPr>
          <p:nvPr>
            <p:ph type="title"/>
          </p:nvPr>
        </p:nvSpPr>
        <p:spPr>
          <a:xfrm>
            <a:off x="1157084" y="374427"/>
            <a:ext cx="10374517" cy="971512"/>
          </a:xfrm>
        </p:spPr>
        <p:txBody>
          <a:bodyPr anchor="ctr">
            <a:normAutofit/>
          </a:bodyPr>
          <a:lstStyle/>
          <a:p>
            <a:r>
              <a:rPr lang="es-MX" sz="3200" dirty="0">
                <a:solidFill>
                  <a:schemeClr val="bg1"/>
                </a:solidFill>
              </a:rPr>
              <a:t>3.3 - Requisitos no funcionales</a:t>
            </a:r>
          </a:p>
        </p:txBody>
      </p:sp>
      <p:graphicFrame>
        <p:nvGraphicFramePr>
          <p:cNvPr id="7" name="Content Placeholder 6">
            <a:extLst>
              <a:ext uri="{FF2B5EF4-FFF2-40B4-BE49-F238E27FC236}">
                <a16:creationId xmlns:a16="http://schemas.microsoft.com/office/drawing/2014/main" id="{3BA00073-A36F-67EE-AD6D-5EDC01698DD0}"/>
              </a:ext>
            </a:extLst>
          </p:cNvPr>
          <p:cNvGraphicFramePr>
            <a:graphicFrameLocks noGrp="1"/>
          </p:cNvGraphicFramePr>
          <p:nvPr>
            <p:ph idx="1"/>
            <p:extLst>
              <p:ext uri="{D42A27DB-BD31-4B8C-83A1-F6EECF244321}">
                <p14:modId xmlns:p14="http://schemas.microsoft.com/office/powerpoint/2010/main" val="979524625"/>
              </p:ext>
            </p:extLst>
          </p:nvPr>
        </p:nvGraphicFramePr>
        <p:xfrm>
          <a:off x="344129" y="2276554"/>
          <a:ext cx="11513575" cy="3761551"/>
        </p:xfrm>
        <a:graphic>
          <a:graphicData uri="http://schemas.openxmlformats.org/drawingml/2006/table">
            <a:tbl>
              <a:tblPr/>
              <a:tblGrid>
                <a:gridCol w="698738">
                  <a:extLst>
                    <a:ext uri="{9D8B030D-6E8A-4147-A177-3AD203B41FA5}">
                      <a16:colId xmlns:a16="http://schemas.microsoft.com/office/drawing/2014/main" val="1702304144"/>
                    </a:ext>
                  </a:extLst>
                </a:gridCol>
                <a:gridCol w="1566594">
                  <a:extLst>
                    <a:ext uri="{9D8B030D-6E8A-4147-A177-3AD203B41FA5}">
                      <a16:colId xmlns:a16="http://schemas.microsoft.com/office/drawing/2014/main" val="385539352"/>
                    </a:ext>
                  </a:extLst>
                </a:gridCol>
                <a:gridCol w="3736236">
                  <a:extLst>
                    <a:ext uri="{9D8B030D-6E8A-4147-A177-3AD203B41FA5}">
                      <a16:colId xmlns:a16="http://schemas.microsoft.com/office/drawing/2014/main" val="4125697638"/>
                    </a:ext>
                  </a:extLst>
                </a:gridCol>
                <a:gridCol w="1344067">
                  <a:extLst>
                    <a:ext uri="{9D8B030D-6E8A-4147-A177-3AD203B41FA5}">
                      <a16:colId xmlns:a16="http://schemas.microsoft.com/office/drawing/2014/main" val="3734714882"/>
                    </a:ext>
                  </a:extLst>
                </a:gridCol>
                <a:gridCol w="1132665">
                  <a:extLst>
                    <a:ext uri="{9D8B030D-6E8A-4147-A177-3AD203B41FA5}">
                      <a16:colId xmlns:a16="http://schemas.microsoft.com/office/drawing/2014/main" val="2776902847"/>
                    </a:ext>
                  </a:extLst>
                </a:gridCol>
                <a:gridCol w="3035275">
                  <a:extLst>
                    <a:ext uri="{9D8B030D-6E8A-4147-A177-3AD203B41FA5}">
                      <a16:colId xmlns:a16="http://schemas.microsoft.com/office/drawing/2014/main" val="1434072379"/>
                    </a:ext>
                  </a:extLst>
                </a:gridCol>
              </a:tblGrid>
              <a:tr h="337772">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ID</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30BB3F"/>
                      </a:solidFill>
                      <a:prstDash val="solid"/>
                      <a:round/>
                      <a:headEnd type="none" w="med" len="med"/>
                      <a:tailEnd type="none" w="med" len="med"/>
                    </a:lnL>
                    <a:lnR w="7620" cap="flat" cmpd="sng" algn="ctr">
                      <a:solidFill>
                        <a:srgbClr val="10B73F"/>
                      </a:solidFill>
                      <a:prstDash val="solid"/>
                      <a:round/>
                      <a:headEnd type="none" w="med" len="med"/>
                      <a:tailEnd type="none" w="med" len="med"/>
                    </a:lnR>
                    <a:lnT w="7620" cap="flat" cmpd="sng" algn="ctr">
                      <a:solidFill>
                        <a:srgbClr val="30BB3F"/>
                      </a:solidFill>
                      <a:prstDash val="solid"/>
                      <a:round/>
                      <a:headEnd type="none" w="med" len="med"/>
                      <a:tailEnd type="none" w="med" len="med"/>
                    </a:lnT>
                    <a:lnB w="12700" cap="flat" cmpd="sng" algn="ctr">
                      <a:solidFill>
                        <a:srgbClr val="60B83F"/>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Nombre</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10B73F"/>
                      </a:solidFill>
                      <a:prstDash val="solid"/>
                      <a:round/>
                      <a:headEnd type="none" w="med" len="med"/>
                      <a:tailEnd type="none" w="med" len="med"/>
                    </a:lnL>
                    <a:lnR w="7620" cap="flat" cmpd="sng" algn="ctr">
                      <a:solidFill>
                        <a:srgbClr val="60BB3F"/>
                      </a:solidFill>
                      <a:prstDash val="solid"/>
                      <a:round/>
                      <a:headEnd type="none" w="med" len="med"/>
                      <a:tailEnd type="none" w="med" len="med"/>
                    </a:lnR>
                    <a:lnT w="7620" cap="flat" cmpd="sng" algn="ctr">
                      <a:solidFill>
                        <a:srgbClr val="10B73F"/>
                      </a:solidFill>
                      <a:prstDash val="solid"/>
                      <a:round/>
                      <a:headEnd type="none" w="med" len="med"/>
                      <a:tailEnd type="none" w="med" len="med"/>
                    </a:lnT>
                    <a:lnB w="12700" cap="flat" cmpd="sng" algn="ctr">
                      <a:solidFill>
                        <a:srgbClr val="90C73F"/>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Descripción</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60BB3F"/>
                      </a:solidFill>
                      <a:prstDash val="solid"/>
                      <a:round/>
                      <a:headEnd type="none" w="med" len="med"/>
                      <a:tailEnd type="none" w="med" len="med"/>
                    </a:lnL>
                    <a:lnR w="7620" cap="flat" cmpd="sng" algn="ctr">
                      <a:solidFill>
                        <a:srgbClr val="B0BC3F"/>
                      </a:solidFill>
                      <a:prstDash val="solid"/>
                      <a:round/>
                      <a:headEnd type="none" w="med" len="med"/>
                      <a:tailEnd type="none" w="med" len="med"/>
                    </a:lnR>
                    <a:lnT w="7620" cap="flat" cmpd="sng" algn="ctr">
                      <a:solidFill>
                        <a:srgbClr val="60BB3F"/>
                      </a:solidFill>
                      <a:prstDash val="solid"/>
                      <a:round/>
                      <a:headEnd type="none" w="med" len="med"/>
                      <a:tailEnd type="none" w="med" len="med"/>
                    </a:lnT>
                    <a:lnB w="12700" cap="flat" cmpd="sng" algn="ctr">
                      <a:solidFill>
                        <a:srgbClr val="60BE3F"/>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Fuente</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B0BC3F"/>
                      </a:solidFill>
                      <a:prstDash val="solid"/>
                      <a:round/>
                      <a:headEnd type="none" w="med" len="med"/>
                      <a:tailEnd type="none" w="med" len="med"/>
                    </a:lnL>
                    <a:lnR w="7620" cap="flat" cmpd="sng" algn="ctr">
                      <a:solidFill>
                        <a:srgbClr val="70C33F"/>
                      </a:solidFill>
                      <a:prstDash val="solid"/>
                      <a:round/>
                      <a:headEnd type="none" w="med" len="med"/>
                      <a:tailEnd type="none" w="med" len="med"/>
                    </a:lnR>
                    <a:lnT w="7620" cap="flat" cmpd="sng" algn="ctr">
                      <a:solidFill>
                        <a:srgbClr val="B0BC3F"/>
                      </a:solidFill>
                      <a:prstDash val="solid"/>
                      <a:round/>
                      <a:headEnd type="none" w="med" len="med"/>
                      <a:tailEnd type="none" w="med" len="med"/>
                    </a:lnT>
                    <a:lnB w="12700" cap="flat" cmpd="sng" algn="ctr">
                      <a:solidFill>
                        <a:srgbClr val="10CF3F"/>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Urgencia</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70C33F"/>
                      </a:solidFill>
                      <a:prstDash val="solid"/>
                      <a:round/>
                      <a:headEnd type="none" w="med" len="med"/>
                      <a:tailEnd type="none" w="med" len="med"/>
                    </a:lnL>
                    <a:lnR w="7620" cap="flat" cmpd="sng" algn="ctr">
                      <a:solidFill>
                        <a:srgbClr val="70BD3F"/>
                      </a:solidFill>
                      <a:prstDash val="solid"/>
                      <a:round/>
                      <a:headEnd type="none" w="med" len="med"/>
                      <a:tailEnd type="none" w="med" len="med"/>
                    </a:lnR>
                    <a:lnT w="7620" cap="flat" cmpd="sng" algn="ctr">
                      <a:solidFill>
                        <a:srgbClr val="70C33F"/>
                      </a:solidFill>
                      <a:prstDash val="solid"/>
                      <a:round/>
                      <a:headEnd type="none" w="med" len="med"/>
                      <a:tailEnd type="none" w="med" len="med"/>
                    </a:lnT>
                    <a:lnB w="12700" cap="flat" cmpd="sng" algn="ctr">
                      <a:solidFill>
                        <a:srgbClr val="A0C43E"/>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500" b="1" i="0" u="none" strike="noStrike">
                          <a:solidFill>
                            <a:srgbClr val="ADADAD"/>
                          </a:solidFill>
                          <a:effectLst/>
                          <a:highlight>
                            <a:srgbClr val="212121"/>
                          </a:highlight>
                          <a:latin typeface="Arial" panose="020B0604020202020204" pitchFamily="34" charset="0"/>
                        </a:rPr>
                        <a:t>Comentarios</a:t>
                      </a:r>
                      <a:endParaRPr lang="es-MX" sz="1500" b="0" i="0" u="none" strike="noStrike">
                        <a:solidFill>
                          <a:srgbClr val="ADADAD"/>
                        </a:solidFill>
                        <a:effectLst/>
                        <a:highlight>
                          <a:srgbClr val="212121"/>
                        </a:highlight>
                        <a:latin typeface="Arial" panose="020B0604020202020204" pitchFamily="34" charset="0"/>
                      </a:endParaRPr>
                    </a:p>
                  </a:txBody>
                  <a:tcPr marL="76766" marR="76766" marT="38383" marB="38383" anchor="b">
                    <a:lnL w="7620" cap="flat" cmpd="sng" algn="ctr">
                      <a:solidFill>
                        <a:srgbClr val="70BD3F"/>
                      </a:solidFill>
                      <a:prstDash val="solid"/>
                      <a:round/>
                      <a:headEnd type="none" w="med" len="med"/>
                      <a:tailEnd type="none" w="med" len="med"/>
                    </a:lnL>
                    <a:lnR w="7620" cap="flat" cmpd="sng" algn="ctr">
                      <a:solidFill>
                        <a:srgbClr val="70BD3F"/>
                      </a:solidFill>
                      <a:prstDash val="solid"/>
                      <a:round/>
                      <a:headEnd type="none" w="med" len="med"/>
                      <a:tailEnd type="none" w="med" len="med"/>
                    </a:lnR>
                    <a:lnT w="7620" cap="flat" cmpd="sng" algn="ctr">
                      <a:solidFill>
                        <a:srgbClr val="70BD3F"/>
                      </a:solidFill>
                      <a:prstDash val="solid"/>
                      <a:round/>
                      <a:headEnd type="none" w="med" len="med"/>
                      <a:tailEnd type="none" w="med" len="med"/>
                    </a:lnT>
                    <a:lnB w="12700" cap="flat" cmpd="sng" algn="ctr">
                      <a:solidFill>
                        <a:srgbClr val="20C63E"/>
                      </a:solidFill>
                      <a:prstDash val="solid"/>
                      <a:round/>
                      <a:headEnd type="none" w="med" len="med"/>
                      <a:tailEnd type="none" w="med" len="med"/>
                    </a:lnB>
                    <a:solidFill>
                      <a:srgbClr val="212121"/>
                    </a:solidFill>
                  </a:tcPr>
                </a:tc>
                <a:extLst>
                  <a:ext uri="{0D108BD9-81ED-4DB2-BD59-A6C34878D82A}">
                    <a16:rowId xmlns:a16="http://schemas.microsoft.com/office/drawing/2014/main" val="4229489349"/>
                  </a:ext>
                </a:extLst>
              </a:tr>
              <a:tr h="798370">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RNF-001</a:t>
                      </a:r>
                    </a:p>
                  </a:txBody>
                  <a:tcPr marL="76766" marR="76766" marT="38383" marB="38383" anchor="ctr">
                    <a:lnL w="7620" cap="flat" cmpd="sng" algn="ctr">
                      <a:solidFill>
                        <a:srgbClr val="60B83F"/>
                      </a:solidFill>
                      <a:prstDash val="solid"/>
                      <a:round/>
                      <a:headEnd type="none" w="med" len="med"/>
                      <a:tailEnd type="none" w="med" len="med"/>
                    </a:lnL>
                    <a:lnR w="7620" cap="flat" cmpd="sng" algn="ctr">
                      <a:solidFill>
                        <a:srgbClr val="90C73F"/>
                      </a:solidFill>
                      <a:prstDash val="solid"/>
                      <a:round/>
                      <a:headEnd type="none" w="med" len="med"/>
                      <a:tailEnd type="none" w="med" len="med"/>
                    </a:lnR>
                    <a:lnT w="12700" cap="flat" cmpd="sng" algn="ctr">
                      <a:solidFill>
                        <a:srgbClr val="60B83F"/>
                      </a:solidFill>
                      <a:prstDash val="solid"/>
                      <a:round/>
                      <a:headEnd type="none" w="med" len="med"/>
                      <a:tailEnd type="none" w="med" len="med"/>
                    </a:lnT>
                    <a:lnB w="12700" cap="flat" cmpd="sng" algn="ctr">
                      <a:solidFill>
                        <a:srgbClr val="00C13F"/>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Eficiencia</a:t>
                      </a:r>
                    </a:p>
                  </a:txBody>
                  <a:tcPr marL="76766" marR="76766" marT="38383" marB="38383" anchor="ctr">
                    <a:lnL w="7620" cap="flat" cmpd="sng" algn="ctr">
                      <a:solidFill>
                        <a:srgbClr val="90C73F"/>
                      </a:solidFill>
                      <a:prstDash val="solid"/>
                      <a:round/>
                      <a:headEnd type="none" w="med" len="med"/>
                      <a:tailEnd type="none" w="med" len="med"/>
                    </a:lnL>
                    <a:lnR w="7620" cap="flat" cmpd="sng" algn="ctr">
                      <a:solidFill>
                        <a:srgbClr val="60BE3F"/>
                      </a:solidFill>
                      <a:prstDash val="solid"/>
                      <a:round/>
                      <a:headEnd type="none" w="med" len="med"/>
                      <a:tailEnd type="none" w="med" len="med"/>
                    </a:lnR>
                    <a:lnT w="12700" cap="flat" cmpd="sng" algn="ctr">
                      <a:solidFill>
                        <a:srgbClr val="90C73F"/>
                      </a:solidFill>
                      <a:prstDash val="solid"/>
                      <a:round/>
                      <a:headEnd type="none" w="med" len="med"/>
                      <a:tailEnd type="none" w="med" len="med"/>
                    </a:lnT>
                    <a:lnB w="12700" cap="flat" cmpd="sng" algn="ctr">
                      <a:solidFill>
                        <a:srgbClr val="30CD3F"/>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El sistema deberá responder a las solicitudes de autenticación de manera rápida y eficiente.</a:t>
                      </a:r>
                    </a:p>
                  </a:txBody>
                  <a:tcPr marL="76766" marR="76766" marT="38383" marB="38383" anchor="ctr">
                    <a:lnL w="7620" cap="flat" cmpd="sng" algn="ctr">
                      <a:solidFill>
                        <a:srgbClr val="60BE3F"/>
                      </a:solidFill>
                      <a:prstDash val="solid"/>
                      <a:round/>
                      <a:headEnd type="none" w="med" len="med"/>
                      <a:tailEnd type="none" w="med" len="med"/>
                    </a:lnL>
                    <a:lnR w="7620" cap="flat" cmpd="sng" algn="ctr">
                      <a:solidFill>
                        <a:srgbClr val="10CF3F"/>
                      </a:solidFill>
                      <a:prstDash val="solid"/>
                      <a:round/>
                      <a:headEnd type="none" w="med" len="med"/>
                      <a:tailEnd type="none" w="med" len="med"/>
                    </a:lnR>
                    <a:lnT w="12700" cap="flat" cmpd="sng" algn="ctr">
                      <a:solidFill>
                        <a:srgbClr val="60BE3F"/>
                      </a:solidFill>
                      <a:prstDash val="solid"/>
                      <a:round/>
                      <a:headEnd type="none" w="med" len="med"/>
                      <a:tailEnd type="none" w="med" len="med"/>
                    </a:lnT>
                    <a:lnB w="12700" cap="flat" cmpd="sng" algn="ctr">
                      <a:solidFill>
                        <a:srgbClr val="F0C23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Stakeholder</a:t>
                      </a:r>
                    </a:p>
                  </a:txBody>
                  <a:tcPr marL="76766" marR="76766" marT="38383" marB="38383" anchor="ctr">
                    <a:lnL w="7620" cap="flat" cmpd="sng" algn="ctr">
                      <a:solidFill>
                        <a:srgbClr val="10CF3F"/>
                      </a:solidFill>
                      <a:prstDash val="solid"/>
                      <a:round/>
                      <a:headEnd type="none" w="med" len="med"/>
                      <a:tailEnd type="none" w="med" len="med"/>
                    </a:lnL>
                    <a:lnR w="7620" cap="flat" cmpd="sng" algn="ctr">
                      <a:solidFill>
                        <a:srgbClr val="A0C43E"/>
                      </a:solidFill>
                      <a:prstDash val="solid"/>
                      <a:round/>
                      <a:headEnd type="none" w="med" len="med"/>
                      <a:tailEnd type="none" w="med" len="med"/>
                    </a:lnR>
                    <a:lnT w="12700" cap="flat" cmpd="sng" algn="ctr">
                      <a:solidFill>
                        <a:srgbClr val="10CF3F"/>
                      </a:solidFill>
                      <a:prstDash val="solid"/>
                      <a:round/>
                      <a:headEnd type="none" w="med" len="med"/>
                      <a:tailEnd type="none" w="med" len="med"/>
                    </a:lnT>
                    <a:lnB w="12700" cap="flat" cmpd="sng" algn="ctr">
                      <a:solidFill>
                        <a:srgbClr val="60CB3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Alta</a:t>
                      </a:r>
                    </a:p>
                  </a:txBody>
                  <a:tcPr marL="76766" marR="76766" marT="38383" marB="38383" anchor="ctr">
                    <a:lnL w="7620" cap="flat" cmpd="sng" algn="ctr">
                      <a:solidFill>
                        <a:srgbClr val="A0C43E"/>
                      </a:solidFill>
                      <a:prstDash val="solid"/>
                      <a:round/>
                      <a:headEnd type="none" w="med" len="med"/>
                      <a:tailEnd type="none" w="med" len="med"/>
                    </a:lnL>
                    <a:lnR w="7620" cap="flat" cmpd="sng" algn="ctr">
                      <a:solidFill>
                        <a:srgbClr val="20C63E"/>
                      </a:solidFill>
                      <a:prstDash val="solid"/>
                      <a:round/>
                      <a:headEnd type="none" w="med" len="med"/>
                      <a:tailEnd type="none" w="med" len="med"/>
                    </a:lnR>
                    <a:lnT w="12700" cap="flat" cmpd="sng" algn="ctr">
                      <a:solidFill>
                        <a:srgbClr val="A0C43E"/>
                      </a:solidFill>
                      <a:prstDash val="solid"/>
                      <a:round/>
                      <a:headEnd type="none" w="med" len="med"/>
                      <a:tailEnd type="none" w="med" len="med"/>
                    </a:lnT>
                    <a:lnB w="12700" cap="flat" cmpd="sng" algn="ctr">
                      <a:solidFill>
                        <a:srgbClr val="60CE3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Se requiere un tiempo de respuesta promedio menor a 500 ms.</a:t>
                      </a:r>
                    </a:p>
                  </a:txBody>
                  <a:tcPr marL="76766" marR="76766" marT="38383" marB="38383" anchor="ctr">
                    <a:lnL w="7620" cap="flat" cmpd="sng" algn="ctr">
                      <a:solidFill>
                        <a:srgbClr val="20C63E"/>
                      </a:solidFill>
                      <a:prstDash val="solid"/>
                      <a:round/>
                      <a:headEnd type="none" w="med" len="med"/>
                      <a:tailEnd type="none" w="med" len="med"/>
                    </a:lnL>
                    <a:lnR w="7620" cap="flat" cmpd="sng" algn="ctr">
                      <a:solidFill>
                        <a:srgbClr val="20C63E"/>
                      </a:solidFill>
                      <a:prstDash val="solid"/>
                      <a:round/>
                      <a:headEnd type="none" w="med" len="med"/>
                      <a:tailEnd type="none" w="med" len="med"/>
                    </a:lnR>
                    <a:lnT w="12700" cap="flat" cmpd="sng" algn="ctr">
                      <a:solidFill>
                        <a:srgbClr val="20C63E"/>
                      </a:solidFill>
                      <a:prstDash val="solid"/>
                      <a:round/>
                      <a:headEnd type="none" w="med" len="med"/>
                      <a:tailEnd type="none" w="med" len="med"/>
                    </a:lnT>
                    <a:lnB w="12700" cap="flat" cmpd="sng" algn="ctr">
                      <a:solidFill>
                        <a:srgbClr val="50B93F"/>
                      </a:solidFill>
                      <a:prstDash val="solid"/>
                      <a:round/>
                      <a:headEnd type="none" w="med" len="med"/>
                      <a:tailEnd type="none" w="med" len="med"/>
                    </a:lnB>
                    <a:solidFill>
                      <a:srgbClr val="212121"/>
                    </a:solidFill>
                  </a:tcPr>
                </a:tc>
                <a:extLst>
                  <a:ext uri="{0D108BD9-81ED-4DB2-BD59-A6C34878D82A}">
                    <a16:rowId xmlns:a16="http://schemas.microsoft.com/office/drawing/2014/main" val="2886298867"/>
                  </a:ext>
                </a:extLst>
              </a:tr>
              <a:tr h="798370">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RNF-002</a:t>
                      </a:r>
                    </a:p>
                  </a:txBody>
                  <a:tcPr marL="76766" marR="76766" marT="38383" marB="38383" anchor="ctr">
                    <a:lnL w="7620" cap="flat" cmpd="sng" algn="ctr">
                      <a:solidFill>
                        <a:srgbClr val="00C13F"/>
                      </a:solidFill>
                      <a:prstDash val="solid"/>
                      <a:round/>
                      <a:headEnd type="none" w="med" len="med"/>
                      <a:tailEnd type="none" w="med" len="med"/>
                    </a:lnL>
                    <a:lnR w="7620" cap="flat" cmpd="sng" algn="ctr">
                      <a:solidFill>
                        <a:srgbClr val="30CD3F"/>
                      </a:solidFill>
                      <a:prstDash val="solid"/>
                      <a:round/>
                      <a:headEnd type="none" w="med" len="med"/>
                      <a:tailEnd type="none" w="med" len="med"/>
                    </a:lnR>
                    <a:lnT w="12700" cap="flat" cmpd="sng" algn="ctr">
                      <a:solidFill>
                        <a:srgbClr val="00C13F"/>
                      </a:solidFill>
                      <a:prstDash val="solid"/>
                      <a:round/>
                      <a:headEnd type="none" w="med" len="med"/>
                      <a:tailEnd type="none" w="med" len="med"/>
                    </a:lnT>
                    <a:lnB w="12700" cap="flat" cmpd="sng" algn="ctr">
                      <a:solidFill>
                        <a:srgbClr val="60CA3F"/>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Seguridad</a:t>
                      </a:r>
                    </a:p>
                  </a:txBody>
                  <a:tcPr marL="76766" marR="76766" marT="38383" marB="38383" anchor="ctr">
                    <a:lnL w="7620" cap="flat" cmpd="sng" algn="ctr">
                      <a:solidFill>
                        <a:srgbClr val="30CD3F"/>
                      </a:solidFill>
                      <a:prstDash val="solid"/>
                      <a:round/>
                      <a:headEnd type="none" w="med" len="med"/>
                      <a:tailEnd type="none" w="med" len="med"/>
                    </a:lnL>
                    <a:lnR w="7620" cap="flat" cmpd="sng" algn="ctr">
                      <a:solidFill>
                        <a:srgbClr val="F0C23E"/>
                      </a:solidFill>
                      <a:prstDash val="solid"/>
                      <a:round/>
                      <a:headEnd type="none" w="med" len="med"/>
                      <a:tailEnd type="none" w="med" len="med"/>
                    </a:lnR>
                    <a:lnT w="12700" cap="flat" cmpd="sng" algn="ctr">
                      <a:solidFill>
                        <a:srgbClr val="30CD3F"/>
                      </a:solidFill>
                      <a:prstDash val="solid"/>
                      <a:round/>
                      <a:headEnd type="none" w="med" len="med"/>
                      <a:tailEnd type="none" w="med" len="med"/>
                    </a:lnT>
                    <a:lnB w="12700" cap="flat" cmpd="sng" algn="ctr">
                      <a:solidFill>
                        <a:srgbClr val="C0A93F"/>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Se deberá implementar un sistema robusto de seguridad para proteger las API keys y los datos del usuario.</a:t>
                      </a:r>
                    </a:p>
                  </a:txBody>
                  <a:tcPr marL="76766" marR="76766" marT="38383" marB="38383" anchor="ctr">
                    <a:lnL w="7620" cap="flat" cmpd="sng" algn="ctr">
                      <a:solidFill>
                        <a:srgbClr val="F0C23E"/>
                      </a:solidFill>
                      <a:prstDash val="solid"/>
                      <a:round/>
                      <a:headEnd type="none" w="med" len="med"/>
                      <a:tailEnd type="none" w="med" len="med"/>
                    </a:lnL>
                    <a:lnR w="7620" cap="flat" cmpd="sng" algn="ctr">
                      <a:solidFill>
                        <a:srgbClr val="60CB3E"/>
                      </a:solidFill>
                      <a:prstDash val="solid"/>
                      <a:round/>
                      <a:headEnd type="none" w="med" len="med"/>
                      <a:tailEnd type="none" w="med" len="med"/>
                    </a:lnR>
                    <a:lnT w="12700" cap="flat" cmpd="sng" algn="ctr">
                      <a:solidFill>
                        <a:srgbClr val="F0C23E"/>
                      </a:solidFill>
                      <a:prstDash val="solid"/>
                      <a:round/>
                      <a:headEnd type="none" w="med" len="med"/>
                      <a:tailEnd type="none" w="med" len="med"/>
                    </a:lnT>
                    <a:lnB w="12700" cap="flat" cmpd="sng" algn="ctr">
                      <a:solidFill>
                        <a:srgbClr val="90C53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Stakeholder</a:t>
                      </a:r>
                    </a:p>
                  </a:txBody>
                  <a:tcPr marL="76766" marR="76766" marT="38383" marB="38383" anchor="ctr">
                    <a:lnL w="7620" cap="flat" cmpd="sng" algn="ctr">
                      <a:solidFill>
                        <a:srgbClr val="60CB3E"/>
                      </a:solidFill>
                      <a:prstDash val="solid"/>
                      <a:round/>
                      <a:headEnd type="none" w="med" len="med"/>
                      <a:tailEnd type="none" w="med" len="med"/>
                    </a:lnL>
                    <a:lnR w="7620" cap="flat" cmpd="sng" algn="ctr">
                      <a:solidFill>
                        <a:srgbClr val="60CE3E"/>
                      </a:solidFill>
                      <a:prstDash val="solid"/>
                      <a:round/>
                      <a:headEnd type="none" w="med" len="med"/>
                      <a:tailEnd type="none" w="med" len="med"/>
                    </a:lnR>
                    <a:lnT w="12700" cap="flat" cmpd="sng" algn="ctr">
                      <a:solidFill>
                        <a:srgbClr val="60CB3E"/>
                      </a:solidFill>
                      <a:prstDash val="solid"/>
                      <a:round/>
                      <a:headEnd type="none" w="med" len="med"/>
                      <a:tailEnd type="none" w="med" len="med"/>
                    </a:lnT>
                    <a:lnB w="12700" cap="flat" cmpd="sng" algn="ctr">
                      <a:solidFill>
                        <a:srgbClr val="60C13F"/>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Alta</a:t>
                      </a:r>
                    </a:p>
                  </a:txBody>
                  <a:tcPr marL="76766" marR="76766" marT="38383" marB="38383" anchor="ctr">
                    <a:lnL w="7620" cap="flat" cmpd="sng" algn="ctr">
                      <a:solidFill>
                        <a:srgbClr val="60CE3E"/>
                      </a:solidFill>
                      <a:prstDash val="solid"/>
                      <a:round/>
                      <a:headEnd type="none" w="med" len="med"/>
                      <a:tailEnd type="none" w="med" len="med"/>
                    </a:lnL>
                    <a:lnR w="7620" cap="flat" cmpd="sng" algn="ctr">
                      <a:solidFill>
                        <a:srgbClr val="50B93F"/>
                      </a:solidFill>
                      <a:prstDash val="solid"/>
                      <a:round/>
                      <a:headEnd type="none" w="med" len="med"/>
                      <a:tailEnd type="none" w="med" len="med"/>
                    </a:lnR>
                    <a:lnT w="12700" cap="flat" cmpd="sng" algn="ctr">
                      <a:solidFill>
                        <a:srgbClr val="60CE3E"/>
                      </a:solidFill>
                      <a:prstDash val="solid"/>
                      <a:round/>
                      <a:headEnd type="none" w="med" len="med"/>
                      <a:tailEnd type="none" w="med" len="med"/>
                    </a:lnT>
                    <a:lnB w="12700" cap="flat" cmpd="sng" algn="ctr">
                      <a:solidFill>
                        <a:srgbClr val="2040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Se debe seguir las mejores prácticas de seguridad de la industria.</a:t>
                      </a:r>
                    </a:p>
                  </a:txBody>
                  <a:tcPr marL="76766" marR="76766" marT="38383" marB="38383" anchor="ctr">
                    <a:lnL w="7620" cap="flat" cmpd="sng" algn="ctr">
                      <a:solidFill>
                        <a:srgbClr val="50B93F"/>
                      </a:solidFill>
                      <a:prstDash val="solid"/>
                      <a:round/>
                      <a:headEnd type="none" w="med" len="med"/>
                      <a:tailEnd type="none" w="med" len="med"/>
                    </a:lnL>
                    <a:lnR w="7620" cap="flat" cmpd="sng" algn="ctr">
                      <a:solidFill>
                        <a:srgbClr val="50B93F"/>
                      </a:solidFill>
                      <a:prstDash val="solid"/>
                      <a:round/>
                      <a:headEnd type="none" w="med" len="med"/>
                      <a:tailEnd type="none" w="med" len="med"/>
                    </a:lnR>
                    <a:lnT w="12700" cap="flat" cmpd="sng" algn="ctr">
                      <a:solidFill>
                        <a:srgbClr val="50B93F"/>
                      </a:solidFill>
                      <a:prstDash val="solid"/>
                      <a:round/>
                      <a:headEnd type="none" w="med" len="med"/>
                      <a:tailEnd type="none" w="med" len="med"/>
                    </a:lnT>
                    <a:lnB w="12700" cap="flat" cmpd="sng" algn="ctr">
                      <a:solidFill>
                        <a:srgbClr val="6042BE"/>
                      </a:solidFill>
                      <a:prstDash val="solid"/>
                      <a:round/>
                      <a:headEnd type="none" w="med" len="med"/>
                      <a:tailEnd type="none" w="med" len="med"/>
                    </a:lnB>
                    <a:solidFill>
                      <a:srgbClr val="212121"/>
                    </a:solidFill>
                  </a:tcPr>
                </a:tc>
                <a:extLst>
                  <a:ext uri="{0D108BD9-81ED-4DB2-BD59-A6C34878D82A}">
                    <a16:rowId xmlns:a16="http://schemas.microsoft.com/office/drawing/2014/main" val="1048728207"/>
                  </a:ext>
                </a:extLst>
              </a:tr>
              <a:tr h="798370">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RNF-003</a:t>
                      </a:r>
                    </a:p>
                  </a:txBody>
                  <a:tcPr marL="76766" marR="76766" marT="38383" marB="38383" anchor="ctr">
                    <a:lnL w="7620" cap="flat" cmpd="sng" algn="ctr">
                      <a:solidFill>
                        <a:srgbClr val="60CA3F"/>
                      </a:solidFill>
                      <a:prstDash val="solid"/>
                      <a:round/>
                      <a:headEnd type="none" w="med" len="med"/>
                      <a:tailEnd type="none" w="med" len="med"/>
                    </a:lnL>
                    <a:lnR w="7620" cap="flat" cmpd="sng" algn="ctr">
                      <a:solidFill>
                        <a:srgbClr val="C0A93F"/>
                      </a:solidFill>
                      <a:prstDash val="solid"/>
                      <a:round/>
                      <a:headEnd type="none" w="med" len="med"/>
                      <a:tailEnd type="none" w="med" len="med"/>
                    </a:lnR>
                    <a:lnT w="12700" cap="flat" cmpd="sng" algn="ctr">
                      <a:solidFill>
                        <a:srgbClr val="60CA3F"/>
                      </a:solidFill>
                      <a:prstDash val="solid"/>
                      <a:round/>
                      <a:headEnd type="none" w="med" len="med"/>
                      <a:tailEnd type="none" w="med" len="med"/>
                    </a:lnT>
                    <a:lnB w="12700" cap="flat" cmpd="sng" algn="ctr">
                      <a:solidFill>
                        <a:srgbClr val="2046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Escalabilidad</a:t>
                      </a:r>
                    </a:p>
                  </a:txBody>
                  <a:tcPr marL="76766" marR="76766" marT="38383" marB="38383" anchor="ctr">
                    <a:lnL w="7620" cap="flat" cmpd="sng" algn="ctr">
                      <a:solidFill>
                        <a:srgbClr val="C0A93F"/>
                      </a:solidFill>
                      <a:prstDash val="solid"/>
                      <a:round/>
                      <a:headEnd type="none" w="med" len="med"/>
                      <a:tailEnd type="none" w="med" len="med"/>
                    </a:lnL>
                    <a:lnR w="7620" cap="flat" cmpd="sng" algn="ctr">
                      <a:solidFill>
                        <a:srgbClr val="90C53E"/>
                      </a:solidFill>
                      <a:prstDash val="solid"/>
                      <a:round/>
                      <a:headEnd type="none" w="med" len="med"/>
                      <a:tailEnd type="none" w="med" len="med"/>
                    </a:lnR>
                    <a:lnT w="12700" cap="flat" cmpd="sng" algn="ctr">
                      <a:solidFill>
                        <a:srgbClr val="C0A93F"/>
                      </a:solidFill>
                      <a:prstDash val="solid"/>
                      <a:round/>
                      <a:headEnd type="none" w="med" len="med"/>
                      <a:tailEnd type="none" w="med" len="med"/>
                    </a:lnT>
                    <a:lnB w="12700" cap="flat" cmpd="sng" algn="ctr">
                      <a:solidFill>
                        <a:srgbClr val="104D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El sistema deberá ser capaz de manejar un gran número de solicitudes de autenticación simultáneas.</a:t>
                      </a:r>
                    </a:p>
                  </a:txBody>
                  <a:tcPr marL="76766" marR="76766" marT="38383" marB="38383" anchor="ctr">
                    <a:lnL w="7620" cap="flat" cmpd="sng" algn="ctr">
                      <a:solidFill>
                        <a:srgbClr val="90C53E"/>
                      </a:solidFill>
                      <a:prstDash val="solid"/>
                      <a:round/>
                      <a:headEnd type="none" w="med" len="med"/>
                      <a:tailEnd type="none" w="med" len="med"/>
                    </a:lnL>
                    <a:lnR w="7620" cap="flat" cmpd="sng" algn="ctr">
                      <a:solidFill>
                        <a:srgbClr val="60C13F"/>
                      </a:solidFill>
                      <a:prstDash val="solid"/>
                      <a:round/>
                      <a:headEnd type="none" w="med" len="med"/>
                      <a:tailEnd type="none" w="med" len="med"/>
                    </a:lnR>
                    <a:lnT w="12700" cap="flat" cmpd="sng" algn="ctr">
                      <a:solidFill>
                        <a:srgbClr val="90C53E"/>
                      </a:solidFill>
                      <a:prstDash val="solid"/>
                      <a:round/>
                      <a:headEnd type="none" w="med" len="med"/>
                      <a:tailEnd type="none" w="med" len="med"/>
                    </a:lnT>
                    <a:lnB w="12700" cap="flat" cmpd="sng" algn="ctr">
                      <a:solidFill>
                        <a:srgbClr val="F051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Stakeholder</a:t>
                      </a:r>
                    </a:p>
                  </a:txBody>
                  <a:tcPr marL="76766" marR="76766" marT="38383" marB="38383" anchor="ctr">
                    <a:lnL w="7620" cap="flat" cmpd="sng" algn="ctr">
                      <a:solidFill>
                        <a:srgbClr val="60C13F"/>
                      </a:solidFill>
                      <a:prstDash val="solid"/>
                      <a:round/>
                      <a:headEnd type="none" w="med" len="med"/>
                      <a:tailEnd type="none" w="med" len="med"/>
                    </a:lnL>
                    <a:lnR w="7620" cap="flat" cmpd="sng" algn="ctr">
                      <a:solidFill>
                        <a:srgbClr val="2040BE"/>
                      </a:solidFill>
                      <a:prstDash val="solid"/>
                      <a:round/>
                      <a:headEnd type="none" w="med" len="med"/>
                      <a:tailEnd type="none" w="med" len="med"/>
                    </a:lnR>
                    <a:lnT w="12700" cap="flat" cmpd="sng" algn="ctr">
                      <a:solidFill>
                        <a:srgbClr val="60C13F"/>
                      </a:solidFill>
                      <a:prstDash val="solid"/>
                      <a:round/>
                      <a:headEnd type="none" w="med" len="med"/>
                      <a:tailEnd type="none" w="med" len="med"/>
                    </a:lnT>
                    <a:lnB w="12700" cap="flat" cmpd="sng" algn="ctr">
                      <a:solidFill>
                        <a:srgbClr val="905A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Media</a:t>
                      </a:r>
                    </a:p>
                  </a:txBody>
                  <a:tcPr marL="76766" marR="76766" marT="38383" marB="38383" anchor="ctr">
                    <a:lnL w="7620" cap="flat" cmpd="sng" algn="ctr">
                      <a:solidFill>
                        <a:srgbClr val="2040BE"/>
                      </a:solidFill>
                      <a:prstDash val="solid"/>
                      <a:round/>
                      <a:headEnd type="none" w="med" len="med"/>
                      <a:tailEnd type="none" w="med" len="med"/>
                    </a:lnL>
                    <a:lnR w="7620" cap="flat" cmpd="sng" algn="ctr">
                      <a:solidFill>
                        <a:srgbClr val="6042BE"/>
                      </a:solidFill>
                      <a:prstDash val="solid"/>
                      <a:round/>
                      <a:headEnd type="none" w="med" len="med"/>
                      <a:tailEnd type="none" w="med" len="med"/>
                    </a:lnR>
                    <a:lnT w="12700" cap="flat" cmpd="sng" algn="ctr">
                      <a:solidFill>
                        <a:srgbClr val="2040BE"/>
                      </a:solidFill>
                      <a:prstDash val="solid"/>
                      <a:round/>
                      <a:headEnd type="none" w="med" len="med"/>
                      <a:tailEnd type="none" w="med" len="med"/>
                    </a:lnT>
                    <a:lnB w="12700" cap="flat" cmpd="sng" algn="ctr">
                      <a:solidFill>
                        <a:srgbClr val="505B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Se debe diseñar para manejar al menos 10,000 solicitudes concurrentes.</a:t>
                      </a:r>
                    </a:p>
                  </a:txBody>
                  <a:tcPr marL="76766" marR="76766" marT="38383" marB="38383" anchor="ctr">
                    <a:lnL w="7620" cap="flat" cmpd="sng" algn="ctr">
                      <a:solidFill>
                        <a:srgbClr val="6042BE"/>
                      </a:solidFill>
                      <a:prstDash val="solid"/>
                      <a:round/>
                      <a:headEnd type="none" w="med" len="med"/>
                      <a:tailEnd type="none" w="med" len="med"/>
                    </a:lnL>
                    <a:lnR w="7620" cap="flat" cmpd="sng" algn="ctr">
                      <a:solidFill>
                        <a:srgbClr val="6042BE"/>
                      </a:solidFill>
                      <a:prstDash val="solid"/>
                      <a:round/>
                      <a:headEnd type="none" w="med" len="med"/>
                      <a:tailEnd type="none" w="med" len="med"/>
                    </a:lnR>
                    <a:lnT w="12700" cap="flat" cmpd="sng" algn="ctr">
                      <a:solidFill>
                        <a:srgbClr val="6042BE"/>
                      </a:solidFill>
                      <a:prstDash val="solid"/>
                      <a:round/>
                      <a:headEnd type="none" w="med" len="med"/>
                      <a:tailEnd type="none" w="med" len="med"/>
                    </a:lnT>
                    <a:lnB w="12700" cap="flat" cmpd="sng" algn="ctr">
                      <a:solidFill>
                        <a:srgbClr val="C05DBE"/>
                      </a:solidFill>
                      <a:prstDash val="solid"/>
                      <a:round/>
                      <a:headEnd type="none" w="med" len="med"/>
                      <a:tailEnd type="none" w="med" len="med"/>
                    </a:lnB>
                    <a:solidFill>
                      <a:srgbClr val="212121"/>
                    </a:solidFill>
                  </a:tcPr>
                </a:tc>
                <a:extLst>
                  <a:ext uri="{0D108BD9-81ED-4DB2-BD59-A6C34878D82A}">
                    <a16:rowId xmlns:a16="http://schemas.microsoft.com/office/drawing/2014/main" val="2213586789"/>
                  </a:ext>
                </a:extLst>
              </a:tr>
              <a:tr h="1028669">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RNF-004</a:t>
                      </a:r>
                    </a:p>
                  </a:txBody>
                  <a:tcPr marL="76766" marR="76766" marT="38383" marB="38383" anchor="ctr">
                    <a:lnL w="7620" cap="flat" cmpd="sng" algn="ctr">
                      <a:solidFill>
                        <a:srgbClr val="2046BE"/>
                      </a:solidFill>
                      <a:prstDash val="solid"/>
                      <a:round/>
                      <a:headEnd type="none" w="med" len="med"/>
                      <a:tailEnd type="none" w="med" len="med"/>
                    </a:lnL>
                    <a:lnR w="7620" cap="flat" cmpd="sng" algn="ctr">
                      <a:solidFill>
                        <a:srgbClr val="104DBE"/>
                      </a:solidFill>
                      <a:prstDash val="solid"/>
                      <a:round/>
                      <a:headEnd type="none" w="med" len="med"/>
                      <a:tailEnd type="none" w="med" len="med"/>
                    </a:lnR>
                    <a:lnT w="12700" cap="flat" cmpd="sng" algn="ctr">
                      <a:solidFill>
                        <a:srgbClr val="2046BE"/>
                      </a:solidFill>
                      <a:prstDash val="solid"/>
                      <a:round/>
                      <a:headEnd type="none" w="med" len="med"/>
                      <a:tailEnd type="none" w="med" len="med"/>
                    </a:lnT>
                    <a:lnB w="7620" cap="flat" cmpd="sng" algn="ctr">
                      <a:solidFill>
                        <a:srgbClr val="2046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Mantenibilidad</a:t>
                      </a:r>
                    </a:p>
                  </a:txBody>
                  <a:tcPr marL="76766" marR="76766" marT="38383" marB="38383" anchor="ctr">
                    <a:lnL w="7620" cap="flat" cmpd="sng" algn="ctr">
                      <a:solidFill>
                        <a:srgbClr val="104DBE"/>
                      </a:solidFill>
                      <a:prstDash val="solid"/>
                      <a:round/>
                      <a:headEnd type="none" w="med" len="med"/>
                      <a:tailEnd type="none" w="med" len="med"/>
                    </a:lnL>
                    <a:lnR w="7620" cap="flat" cmpd="sng" algn="ctr">
                      <a:solidFill>
                        <a:srgbClr val="F051BE"/>
                      </a:solidFill>
                      <a:prstDash val="solid"/>
                      <a:round/>
                      <a:headEnd type="none" w="med" len="med"/>
                      <a:tailEnd type="none" w="med" len="med"/>
                    </a:lnR>
                    <a:lnT w="12700" cap="flat" cmpd="sng" algn="ctr">
                      <a:solidFill>
                        <a:srgbClr val="104DBE"/>
                      </a:solidFill>
                      <a:prstDash val="solid"/>
                      <a:round/>
                      <a:headEnd type="none" w="med" len="med"/>
                      <a:tailEnd type="none" w="med" len="med"/>
                    </a:lnT>
                    <a:lnB w="7620" cap="flat" cmpd="sng" algn="ctr">
                      <a:solidFill>
                        <a:srgbClr val="104D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El código fuente del repositorio debe seguir estándares de codificación claros y estar debidamente documentado para facilitar su mantenimiento.</a:t>
                      </a:r>
                    </a:p>
                  </a:txBody>
                  <a:tcPr marL="76766" marR="76766" marT="38383" marB="38383" anchor="ctr">
                    <a:lnL w="7620" cap="flat" cmpd="sng" algn="ctr">
                      <a:solidFill>
                        <a:srgbClr val="F051BE"/>
                      </a:solidFill>
                      <a:prstDash val="solid"/>
                      <a:round/>
                      <a:headEnd type="none" w="med" len="med"/>
                      <a:tailEnd type="none" w="med" len="med"/>
                    </a:lnL>
                    <a:lnR w="7620" cap="flat" cmpd="sng" algn="ctr">
                      <a:solidFill>
                        <a:srgbClr val="905ABE"/>
                      </a:solidFill>
                      <a:prstDash val="solid"/>
                      <a:round/>
                      <a:headEnd type="none" w="med" len="med"/>
                      <a:tailEnd type="none" w="med" len="med"/>
                    </a:lnR>
                    <a:lnT w="12700" cap="flat" cmpd="sng" algn="ctr">
                      <a:solidFill>
                        <a:srgbClr val="F051BE"/>
                      </a:solidFill>
                      <a:prstDash val="solid"/>
                      <a:round/>
                      <a:headEnd type="none" w="med" len="med"/>
                      <a:tailEnd type="none" w="med" len="med"/>
                    </a:lnT>
                    <a:lnB w="7620" cap="flat" cmpd="sng" algn="ctr">
                      <a:solidFill>
                        <a:srgbClr val="F051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Equipo de Desarrollo</a:t>
                      </a:r>
                    </a:p>
                  </a:txBody>
                  <a:tcPr marL="76766" marR="76766" marT="38383" marB="38383" anchor="ctr">
                    <a:lnL w="7620" cap="flat" cmpd="sng" algn="ctr">
                      <a:solidFill>
                        <a:srgbClr val="905ABE"/>
                      </a:solidFill>
                      <a:prstDash val="solid"/>
                      <a:round/>
                      <a:headEnd type="none" w="med" len="med"/>
                      <a:tailEnd type="none" w="med" len="med"/>
                    </a:lnL>
                    <a:lnR w="7620" cap="flat" cmpd="sng" algn="ctr">
                      <a:solidFill>
                        <a:srgbClr val="505BBE"/>
                      </a:solidFill>
                      <a:prstDash val="solid"/>
                      <a:round/>
                      <a:headEnd type="none" w="med" len="med"/>
                      <a:tailEnd type="none" w="med" len="med"/>
                    </a:lnR>
                    <a:lnT w="12700" cap="flat" cmpd="sng" algn="ctr">
                      <a:solidFill>
                        <a:srgbClr val="905ABE"/>
                      </a:solidFill>
                      <a:prstDash val="solid"/>
                      <a:round/>
                      <a:headEnd type="none" w="med" len="med"/>
                      <a:tailEnd type="none" w="med" len="med"/>
                    </a:lnT>
                    <a:lnB w="7620" cap="flat" cmpd="sng" algn="ctr">
                      <a:solidFill>
                        <a:srgbClr val="905A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a:solidFill>
                            <a:srgbClr val="ADADAD"/>
                          </a:solidFill>
                          <a:effectLst/>
                          <a:highlight>
                            <a:srgbClr val="212121"/>
                          </a:highlight>
                          <a:latin typeface="Arial" panose="020B0604020202020204" pitchFamily="34" charset="0"/>
                        </a:rPr>
                        <a:t>Alta</a:t>
                      </a:r>
                    </a:p>
                  </a:txBody>
                  <a:tcPr marL="76766" marR="76766" marT="38383" marB="38383" anchor="ctr">
                    <a:lnL w="7620" cap="flat" cmpd="sng" algn="ctr">
                      <a:solidFill>
                        <a:srgbClr val="505BBE"/>
                      </a:solidFill>
                      <a:prstDash val="solid"/>
                      <a:round/>
                      <a:headEnd type="none" w="med" len="med"/>
                      <a:tailEnd type="none" w="med" len="med"/>
                    </a:lnL>
                    <a:lnR w="7620" cap="flat" cmpd="sng" algn="ctr">
                      <a:solidFill>
                        <a:srgbClr val="C05DBE"/>
                      </a:solidFill>
                      <a:prstDash val="solid"/>
                      <a:round/>
                      <a:headEnd type="none" w="med" len="med"/>
                      <a:tailEnd type="none" w="med" len="med"/>
                    </a:lnR>
                    <a:lnT w="12700" cap="flat" cmpd="sng" algn="ctr">
                      <a:solidFill>
                        <a:srgbClr val="505BBE"/>
                      </a:solidFill>
                      <a:prstDash val="solid"/>
                      <a:round/>
                      <a:headEnd type="none" w="med" len="med"/>
                      <a:tailEnd type="none" w="med" len="med"/>
                    </a:lnT>
                    <a:lnB w="7620" cap="flat" cmpd="sng" algn="ctr">
                      <a:solidFill>
                        <a:srgbClr val="505BBE"/>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500" b="0" i="0" u="none" strike="noStrike" dirty="0">
                          <a:solidFill>
                            <a:srgbClr val="ADADAD"/>
                          </a:solidFill>
                          <a:effectLst/>
                          <a:highlight>
                            <a:srgbClr val="212121"/>
                          </a:highlight>
                          <a:latin typeface="Arial" panose="020B0604020202020204" pitchFamily="34" charset="0"/>
                        </a:rPr>
                        <a:t>Se deben seguir las convenciones de codificación y documentación del equipo.</a:t>
                      </a:r>
                    </a:p>
                  </a:txBody>
                  <a:tcPr marL="76766" marR="76766" marT="38383" marB="38383" anchor="ctr">
                    <a:lnL w="7620" cap="flat" cmpd="sng" algn="ctr">
                      <a:solidFill>
                        <a:srgbClr val="C05DBE"/>
                      </a:solidFill>
                      <a:prstDash val="solid"/>
                      <a:round/>
                      <a:headEnd type="none" w="med" len="med"/>
                      <a:tailEnd type="none" w="med" len="med"/>
                    </a:lnL>
                    <a:lnR w="7620" cap="flat" cmpd="sng" algn="ctr">
                      <a:solidFill>
                        <a:srgbClr val="C05DBE"/>
                      </a:solidFill>
                      <a:prstDash val="solid"/>
                      <a:round/>
                      <a:headEnd type="none" w="med" len="med"/>
                      <a:tailEnd type="none" w="med" len="med"/>
                    </a:lnR>
                    <a:lnT w="12700" cap="flat" cmpd="sng" algn="ctr">
                      <a:solidFill>
                        <a:srgbClr val="C05DBE"/>
                      </a:solidFill>
                      <a:prstDash val="solid"/>
                      <a:round/>
                      <a:headEnd type="none" w="med" len="med"/>
                      <a:tailEnd type="none" w="med" len="med"/>
                    </a:lnT>
                    <a:lnB w="7620" cap="flat" cmpd="sng" algn="ctr">
                      <a:solidFill>
                        <a:srgbClr val="C05DBE"/>
                      </a:solidFill>
                      <a:prstDash val="solid"/>
                      <a:round/>
                      <a:headEnd type="none" w="med" len="med"/>
                      <a:tailEnd type="none" w="med" len="med"/>
                    </a:lnB>
                    <a:solidFill>
                      <a:srgbClr val="212121"/>
                    </a:solidFill>
                  </a:tcPr>
                </a:tc>
                <a:extLst>
                  <a:ext uri="{0D108BD9-81ED-4DB2-BD59-A6C34878D82A}">
                    <a16:rowId xmlns:a16="http://schemas.microsoft.com/office/drawing/2014/main" val="2349648772"/>
                  </a:ext>
                </a:extLst>
              </a:tr>
            </a:tbl>
          </a:graphicData>
        </a:graphic>
      </p:graphicFrame>
    </p:spTree>
    <p:extLst>
      <p:ext uri="{BB962C8B-B14F-4D97-AF65-F5344CB8AC3E}">
        <p14:creationId xmlns:p14="http://schemas.microsoft.com/office/powerpoint/2010/main" val="404227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09F22-F198-D569-FB79-756FC78A58D3}"/>
              </a:ext>
            </a:extLst>
          </p:cNvPr>
          <p:cNvSpPr>
            <a:spLocks noGrp="1"/>
          </p:cNvSpPr>
          <p:nvPr>
            <p:ph type="title"/>
          </p:nvPr>
        </p:nvSpPr>
        <p:spPr>
          <a:xfrm>
            <a:off x="1157084" y="374427"/>
            <a:ext cx="10374517" cy="971512"/>
          </a:xfrm>
        </p:spPr>
        <p:txBody>
          <a:bodyPr anchor="ctr">
            <a:normAutofit/>
          </a:bodyPr>
          <a:lstStyle/>
          <a:p>
            <a:r>
              <a:rPr lang="es-MX" sz="3200">
                <a:solidFill>
                  <a:schemeClr val="bg1"/>
                </a:solidFill>
              </a:rPr>
              <a:t>Requisitos de Rendimiento</a:t>
            </a:r>
          </a:p>
        </p:txBody>
      </p:sp>
      <p:graphicFrame>
        <p:nvGraphicFramePr>
          <p:cNvPr id="5" name="Content Placeholder 2">
            <a:extLst>
              <a:ext uri="{FF2B5EF4-FFF2-40B4-BE49-F238E27FC236}">
                <a16:creationId xmlns:a16="http://schemas.microsoft.com/office/drawing/2014/main" id="{F08BE428-B58C-8954-8C0D-415659C5D364}"/>
              </a:ext>
            </a:extLst>
          </p:cNvPr>
          <p:cNvGraphicFramePr>
            <a:graphicFrameLocks noGrp="1"/>
          </p:cNvGraphicFramePr>
          <p:nvPr>
            <p:ph idx="1"/>
            <p:extLst>
              <p:ext uri="{D42A27DB-BD31-4B8C-83A1-F6EECF244321}">
                <p14:modId xmlns:p14="http://schemas.microsoft.com/office/powerpoint/2010/main" val="1065655922"/>
              </p:ext>
            </p:extLst>
          </p:nvPr>
        </p:nvGraphicFramePr>
        <p:xfrm>
          <a:off x="353332" y="1719936"/>
          <a:ext cx="11563365" cy="4532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5119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C3EF72-96AB-B360-FCBE-7F6EB8BE8FB7}"/>
              </a:ext>
            </a:extLst>
          </p:cNvPr>
          <p:cNvSpPr>
            <a:spLocks noGrp="1"/>
          </p:cNvSpPr>
          <p:nvPr>
            <p:ph type="title"/>
          </p:nvPr>
        </p:nvSpPr>
        <p:spPr>
          <a:xfrm>
            <a:off x="1380237" y="670059"/>
            <a:ext cx="5929422" cy="1852976"/>
          </a:xfrm>
        </p:spPr>
        <p:txBody>
          <a:bodyPr>
            <a:normAutofit/>
          </a:bodyPr>
          <a:lstStyle/>
          <a:p>
            <a:r>
              <a:rPr lang="es-MX" sz="4000" b="1" dirty="0"/>
              <a:t>Documentación de Seguridad</a:t>
            </a:r>
            <a:br>
              <a:rPr lang="es-MX" sz="4000" b="1" dirty="0"/>
            </a:br>
            <a:endParaRPr lang="es-MX" sz="4000" dirty="0"/>
          </a:p>
        </p:txBody>
      </p:sp>
      <p:sp>
        <p:nvSpPr>
          <p:cNvPr id="3" name="Content Placeholder 2">
            <a:extLst>
              <a:ext uri="{FF2B5EF4-FFF2-40B4-BE49-F238E27FC236}">
                <a16:creationId xmlns:a16="http://schemas.microsoft.com/office/drawing/2014/main" id="{1E4D359D-E0A6-8F64-9DDD-3281A30CB217}"/>
              </a:ext>
            </a:extLst>
          </p:cNvPr>
          <p:cNvSpPr>
            <a:spLocks noGrp="1"/>
          </p:cNvSpPr>
          <p:nvPr>
            <p:ph idx="1"/>
          </p:nvPr>
        </p:nvSpPr>
        <p:spPr>
          <a:xfrm>
            <a:off x="1380237" y="2621381"/>
            <a:ext cx="5929422" cy="3322219"/>
          </a:xfrm>
        </p:spPr>
        <p:txBody>
          <a:bodyPr>
            <a:normAutofit/>
          </a:bodyPr>
          <a:lstStyle/>
          <a:p>
            <a:pPr marL="0" indent="0">
              <a:buNone/>
            </a:pPr>
            <a:r>
              <a:rPr lang="es-MX" sz="1800" dirty="0"/>
              <a:t>La seguridad es una preocupación fundamental para el repositorio "</a:t>
            </a:r>
            <a:r>
              <a:rPr lang="es-MX" sz="1800" dirty="0" err="1"/>
              <a:t>ToolApiKeys</a:t>
            </a:r>
            <a:r>
              <a:rPr lang="es-MX" sz="1800" dirty="0"/>
              <a:t>", que se centra en la gestión de claves de API para la autenticación de usuarios. Esta documentación detalla las medidas de seguridad implementadas y los protocolos utilizados para garantizar la protección de los datos de los usuarios y la integridad del sistema.</a:t>
            </a:r>
          </a:p>
          <a:p>
            <a:endParaRPr lang="es-MX" sz="1800" dirty="0"/>
          </a:p>
        </p:txBody>
      </p:sp>
      <p:sp>
        <p:nvSpPr>
          <p:cNvPr id="11" name="Rectangle 1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rganizadores de diferentes colores">
            <a:extLst>
              <a:ext uri="{FF2B5EF4-FFF2-40B4-BE49-F238E27FC236}">
                <a16:creationId xmlns:a16="http://schemas.microsoft.com/office/drawing/2014/main" id="{5DEC4F5F-801B-07CB-24A5-ED4946A2FC89}"/>
              </a:ext>
            </a:extLst>
          </p:cNvPr>
          <p:cNvPicPr>
            <a:picLocks noChangeAspect="1"/>
          </p:cNvPicPr>
          <p:nvPr/>
        </p:nvPicPr>
        <p:blipFill rotWithShape="1">
          <a:blip r:embed="rId2"/>
          <a:srcRect l="30841" r="30733" b="-1"/>
          <a:stretch/>
        </p:blipFill>
        <p:spPr>
          <a:xfrm>
            <a:off x="8115300" y="-12515"/>
            <a:ext cx="4076700" cy="6418631"/>
          </a:xfrm>
          <a:prstGeom prst="rect">
            <a:avLst/>
          </a:prstGeom>
        </p:spPr>
      </p:pic>
    </p:spTree>
    <p:extLst>
      <p:ext uri="{BB962C8B-B14F-4D97-AF65-F5344CB8AC3E}">
        <p14:creationId xmlns:p14="http://schemas.microsoft.com/office/powerpoint/2010/main" val="2081295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FABF440B-5954-D814-09CB-CEA879C32F78}"/>
              </a:ext>
            </a:extLst>
          </p:cNvPr>
          <p:cNvGraphicFramePr>
            <a:graphicFrameLocks noGrp="1"/>
          </p:cNvGraphicFramePr>
          <p:nvPr>
            <p:ph idx="1"/>
            <p:extLst>
              <p:ext uri="{D42A27DB-BD31-4B8C-83A1-F6EECF244321}">
                <p14:modId xmlns:p14="http://schemas.microsoft.com/office/powerpoint/2010/main" val="3104156697"/>
              </p:ext>
            </p:extLst>
          </p:nvPr>
        </p:nvGraphicFramePr>
        <p:xfrm>
          <a:off x="4494654" y="672625"/>
          <a:ext cx="7240148" cy="5512754"/>
        </p:xfrm>
        <a:graphic>
          <a:graphicData uri="http://schemas.openxmlformats.org/drawingml/2006/table">
            <a:tbl>
              <a:tblPr firstRow="1" bandRow="1">
                <a:solidFill>
                  <a:srgbClr val="F2F2F2">
                    <a:alpha val="45098"/>
                  </a:srgbClr>
                </a:solidFill>
              </a:tblPr>
              <a:tblGrid>
                <a:gridCol w="509790">
                  <a:extLst>
                    <a:ext uri="{9D8B030D-6E8A-4147-A177-3AD203B41FA5}">
                      <a16:colId xmlns:a16="http://schemas.microsoft.com/office/drawing/2014/main" val="1512685768"/>
                    </a:ext>
                  </a:extLst>
                </a:gridCol>
                <a:gridCol w="1914308">
                  <a:extLst>
                    <a:ext uri="{9D8B030D-6E8A-4147-A177-3AD203B41FA5}">
                      <a16:colId xmlns:a16="http://schemas.microsoft.com/office/drawing/2014/main" val="883034399"/>
                    </a:ext>
                  </a:extLst>
                </a:gridCol>
                <a:gridCol w="4816050">
                  <a:extLst>
                    <a:ext uri="{9D8B030D-6E8A-4147-A177-3AD203B41FA5}">
                      <a16:colId xmlns:a16="http://schemas.microsoft.com/office/drawing/2014/main" val="2034778990"/>
                    </a:ext>
                  </a:extLst>
                </a:gridCol>
              </a:tblGrid>
              <a:tr h="384546">
                <a:tc>
                  <a:txBody>
                    <a:bodyPr/>
                    <a:lstStyle/>
                    <a:p>
                      <a:pPr fontAlgn="b"/>
                      <a:r>
                        <a:rPr lang="es-MX" sz="1500" b="0" cap="none" spc="0">
                          <a:solidFill>
                            <a:schemeClr val="bg1"/>
                          </a:solidFill>
                          <a:effectLst/>
                        </a:rPr>
                        <a:t>ID</a:t>
                      </a:r>
                    </a:p>
                  </a:txBody>
                  <a:tcPr marL="16843" marR="16843" marT="100748" marB="8421" anchor="ctr">
                    <a:lnL w="12700" cmpd="sng">
                      <a:noFill/>
                    </a:lnL>
                    <a:lnR w="12700" cmpd="sng">
                      <a:noFill/>
                    </a:lnR>
                    <a:lnT w="19050" cap="flat" cmpd="sng" algn="ctr">
                      <a:noFill/>
                      <a:prstDash val="solid"/>
                    </a:lnT>
                    <a:lnB w="38100" cmpd="sng">
                      <a:noFill/>
                    </a:lnB>
                    <a:solidFill>
                      <a:schemeClr val="tx1"/>
                    </a:solidFill>
                  </a:tcPr>
                </a:tc>
                <a:tc>
                  <a:txBody>
                    <a:bodyPr/>
                    <a:lstStyle/>
                    <a:p>
                      <a:pPr fontAlgn="b"/>
                      <a:r>
                        <a:rPr lang="es-MX" sz="1500" b="0" cap="none" spc="0">
                          <a:solidFill>
                            <a:schemeClr val="bg1"/>
                          </a:solidFill>
                          <a:effectLst/>
                        </a:rPr>
                        <a:t>Nombre</a:t>
                      </a:r>
                    </a:p>
                  </a:txBody>
                  <a:tcPr marL="16843" marR="16843" marT="100748" marB="8421" anchor="ctr">
                    <a:lnL w="12700" cmpd="sng">
                      <a:noFill/>
                    </a:lnL>
                    <a:lnR w="12700" cmpd="sng">
                      <a:noFill/>
                    </a:lnR>
                    <a:lnT w="19050" cap="flat" cmpd="sng" algn="ctr">
                      <a:noFill/>
                      <a:prstDash val="solid"/>
                    </a:lnT>
                    <a:lnB w="38100" cmpd="sng">
                      <a:noFill/>
                    </a:lnB>
                    <a:solidFill>
                      <a:schemeClr val="tx1"/>
                    </a:solidFill>
                  </a:tcPr>
                </a:tc>
                <a:tc>
                  <a:txBody>
                    <a:bodyPr/>
                    <a:lstStyle/>
                    <a:p>
                      <a:pPr fontAlgn="b"/>
                      <a:r>
                        <a:rPr lang="es-MX" sz="1500" b="0" cap="none" spc="0">
                          <a:solidFill>
                            <a:schemeClr val="bg1"/>
                          </a:solidFill>
                          <a:effectLst/>
                        </a:rPr>
                        <a:t>Descripción</a:t>
                      </a:r>
                    </a:p>
                  </a:txBody>
                  <a:tcPr marL="16843" marR="16843" marT="100748" marB="8421"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180826545"/>
                  </a:ext>
                </a:extLst>
              </a:tr>
              <a:tr h="552458">
                <a:tc>
                  <a:txBody>
                    <a:bodyPr/>
                    <a:lstStyle/>
                    <a:p>
                      <a:pPr fontAlgn="base"/>
                      <a:r>
                        <a:rPr lang="es-MX" sz="1300" cap="none" spc="0">
                          <a:solidFill>
                            <a:schemeClr val="tx1"/>
                          </a:solidFill>
                          <a:effectLst/>
                        </a:rPr>
                        <a:t>SEC-001</a:t>
                      </a:r>
                    </a:p>
                  </a:txBody>
                  <a:tcPr marL="16843" marR="16843" marT="100748" marB="8421"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Almacenamiento Seguro</a:t>
                      </a:r>
                    </a:p>
                  </a:txBody>
                  <a:tcPr marL="16843" marR="16843" marT="100748" marB="8421"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Las claves de API y otros datos sensibles deben almacenarse de forma segura, utilizando métodos de cifrado robustos.</a:t>
                      </a:r>
                    </a:p>
                  </a:txBody>
                  <a:tcPr marL="16843" marR="16843" marT="100748" marB="8421"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2394687056"/>
                  </a:ext>
                </a:extLst>
              </a:tr>
              <a:tr h="753954">
                <a:tc>
                  <a:txBody>
                    <a:bodyPr/>
                    <a:lstStyle/>
                    <a:p>
                      <a:pPr fontAlgn="base"/>
                      <a:r>
                        <a:rPr lang="es-MX" sz="1300" cap="none" spc="0">
                          <a:solidFill>
                            <a:schemeClr val="tx1"/>
                          </a:solidFill>
                          <a:effectLst/>
                        </a:rPr>
                        <a:t>SEC-002</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Protección de Datos</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Los datos de los usuarios deben ser protegidos contra accesos no autorizados y divulgación mediante el uso de políticas de acceso adecuadas y controles de seguridad.</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18492590"/>
                  </a:ext>
                </a:extLst>
              </a:tr>
              <a:tr h="753954">
                <a:tc>
                  <a:txBody>
                    <a:bodyPr/>
                    <a:lstStyle/>
                    <a:p>
                      <a:pPr fontAlgn="base"/>
                      <a:r>
                        <a:rPr lang="es-MX" sz="1300" cap="none" spc="0">
                          <a:solidFill>
                            <a:schemeClr val="tx1"/>
                          </a:solidFill>
                          <a:effectLst/>
                        </a:rPr>
                        <a:t>SEC-003</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Prevención de Ataques</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El sistema debe implementar medidas de seguridad para prevenir ataques comunes como inyecciones de SQL, XSS (Cross-Site Scripting) y CSRF (Cross-Site Request Forgery).</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3879678419"/>
                  </a:ext>
                </a:extLst>
              </a:tr>
              <a:tr h="955449">
                <a:tc>
                  <a:txBody>
                    <a:bodyPr/>
                    <a:lstStyle/>
                    <a:p>
                      <a:pPr fontAlgn="base"/>
                      <a:r>
                        <a:rPr lang="es-MX" sz="1300" cap="none" spc="0">
                          <a:solidFill>
                            <a:schemeClr val="tx1"/>
                          </a:solidFill>
                          <a:effectLst/>
                        </a:rPr>
                        <a:t>SEC-004</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Registro de Actividades</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Se debe mantener un registro de actividades que contenga eventos relevantes para la seguridad, como intentos de acceso no autorizados, cambios en las claves de API, y actividades de administración del sistema.</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1212503960"/>
                  </a:ext>
                </a:extLst>
              </a:tr>
              <a:tr h="1156944">
                <a:tc>
                  <a:txBody>
                    <a:bodyPr/>
                    <a:lstStyle/>
                    <a:p>
                      <a:pPr fontAlgn="base"/>
                      <a:r>
                        <a:rPr lang="es-MX" sz="1300" cap="none" spc="0">
                          <a:solidFill>
                            <a:schemeClr val="tx1"/>
                          </a:solidFill>
                          <a:effectLst/>
                        </a:rPr>
                        <a:t>SEC-005</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Autenticación y Autorización</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fontAlgn="base"/>
                      <a:r>
                        <a:rPr lang="es-MX" sz="1300" cap="none" spc="0">
                          <a:solidFill>
                            <a:schemeClr val="tx1"/>
                          </a:solidFill>
                          <a:effectLst/>
                        </a:rPr>
                        <a:t>Se debe implementar un sistema de autenticación sólido para verificar la identidad de los usuarios y un sistema de autorización para controlar el acceso a los recursos protegidos. Esto incluye la gestión adecuada de las claves de API y los permisos de usuario.</a:t>
                      </a:r>
                    </a:p>
                  </a:txBody>
                  <a:tcPr marL="16843" marR="16843" marT="100748" marB="8421"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4275793840"/>
                  </a:ext>
                </a:extLst>
              </a:tr>
              <a:tr h="955449">
                <a:tc>
                  <a:txBody>
                    <a:bodyPr/>
                    <a:lstStyle/>
                    <a:p>
                      <a:pPr fontAlgn="base"/>
                      <a:r>
                        <a:rPr lang="es-MX" sz="1300" cap="none" spc="0">
                          <a:solidFill>
                            <a:schemeClr val="tx1"/>
                          </a:solidFill>
                          <a:effectLst/>
                        </a:rPr>
                        <a:t>SEC-006</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Actualizaciones de Seguridad</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fontAlgn="base"/>
                      <a:r>
                        <a:rPr lang="es-MX" sz="1300" cap="none" spc="0">
                          <a:solidFill>
                            <a:schemeClr val="tx1"/>
                          </a:solidFill>
                          <a:effectLst/>
                        </a:rPr>
                        <a:t>El sistema debe recibir actualizaciones regulares de seguridad para abordar vulnerabilidades conocidas y mantener la integridad del sistema. Esto incluye parches de seguridad para el software subyacente y las dependencias del repositorio.</a:t>
                      </a:r>
                    </a:p>
                  </a:txBody>
                  <a:tcPr marL="16843" marR="16843" marT="100748" marB="8421"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757063256"/>
                  </a:ext>
                </a:extLst>
              </a:tr>
            </a:tbl>
          </a:graphicData>
        </a:graphic>
      </p:graphicFrame>
      <p:pic>
        <p:nvPicPr>
          <p:cNvPr id="2050" name="Picture 2" descr="Icono de Documentación Meticulous Lineal Color">
            <a:extLst>
              <a:ext uri="{FF2B5EF4-FFF2-40B4-BE49-F238E27FC236}">
                <a16:creationId xmlns:a16="http://schemas.microsoft.com/office/drawing/2014/main" id="{B070A1FC-0506-59CF-A0C0-3BFFBB9650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3" y="2242608"/>
            <a:ext cx="3207900" cy="320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3104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E188-4061-2981-F9AC-1A61A8F2748A}"/>
              </a:ext>
            </a:extLst>
          </p:cNvPr>
          <p:cNvSpPr>
            <a:spLocks noGrp="1"/>
          </p:cNvSpPr>
          <p:nvPr>
            <p:ph type="title"/>
          </p:nvPr>
        </p:nvSpPr>
        <p:spPr>
          <a:xfrm>
            <a:off x="1371600" y="795528"/>
            <a:ext cx="10241280" cy="797298"/>
          </a:xfrm>
        </p:spPr>
        <p:txBody>
          <a:bodyPr/>
          <a:lstStyle/>
          <a:p>
            <a:r>
              <a:rPr lang="es-MX" dirty="0"/>
              <a:t>Controles de Seguridad</a:t>
            </a:r>
          </a:p>
        </p:txBody>
      </p:sp>
      <p:graphicFrame>
        <p:nvGraphicFramePr>
          <p:cNvPr id="5" name="Content Placeholder 2">
            <a:extLst>
              <a:ext uri="{FF2B5EF4-FFF2-40B4-BE49-F238E27FC236}">
                <a16:creationId xmlns:a16="http://schemas.microsoft.com/office/drawing/2014/main" id="{1776FC7A-B878-3AC7-6F63-F9177A3EBA98}"/>
              </a:ext>
            </a:extLst>
          </p:cNvPr>
          <p:cNvGraphicFramePr>
            <a:graphicFrameLocks noGrp="1"/>
          </p:cNvGraphicFramePr>
          <p:nvPr>
            <p:ph idx="1"/>
            <p:extLst>
              <p:ext uri="{D42A27DB-BD31-4B8C-83A1-F6EECF244321}">
                <p14:modId xmlns:p14="http://schemas.microsoft.com/office/powerpoint/2010/main" val="78505080"/>
              </p:ext>
            </p:extLst>
          </p:nvPr>
        </p:nvGraphicFramePr>
        <p:xfrm>
          <a:off x="975360" y="1777967"/>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375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98424-9B0A-4107-AD96-9F5A93289C6E}"/>
              </a:ext>
            </a:extLst>
          </p:cNvPr>
          <p:cNvSpPr>
            <a:spLocks noGrp="1"/>
          </p:cNvSpPr>
          <p:nvPr>
            <p:ph type="title"/>
          </p:nvPr>
        </p:nvSpPr>
        <p:spPr>
          <a:xfrm>
            <a:off x="1380236" y="286601"/>
            <a:ext cx="5929422" cy="1852976"/>
          </a:xfrm>
        </p:spPr>
        <p:txBody>
          <a:bodyPr>
            <a:normAutofit/>
          </a:bodyPr>
          <a:lstStyle/>
          <a:p>
            <a:r>
              <a:rPr lang="es-MX" sz="4000" dirty="0"/>
              <a:t>Plan de Respuesta a Incidentes</a:t>
            </a:r>
          </a:p>
        </p:txBody>
      </p:sp>
      <p:sp>
        <p:nvSpPr>
          <p:cNvPr id="3" name="Content Placeholder 2">
            <a:extLst>
              <a:ext uri="{FF2B5EF4-FFF2-40B4-BE49-F238E27FC236}">
                <a16:creationId xmlns:a16="http://schemas.microsoft.com/office/drawing/2014/main" id="{F29BD394-DEE4-66B5-875C-8FEBC86B14FE}"/>
              </a:ext>
            </a:extLst>
          </p:cNvPr>
          <p:cNvSpPr>
            <a:spLocks noGrp="1"/>
          </p:cNvSpPr>
          <p:nvPr>
            <p:ph idx="1"/>
          </p:nvPr>
        </p:nvSpPr>
        <p:spPr>
          <a:xfrm>
            <a:off x="1380237" y="2621381"/>
            <a:ext cx="5929422" cy="3322219"/>
          </a:xfrm>
        </p:spPr>
        <p:txBody>
          <a:bodyPr>
            <a:normAutofit/>
          </a:bodyPr>
          <a:lstStyle/>
          <a:p>
            <a:r>
              <a:rPr lang="es-MX" sz="1800" dirty="0"/>
              <a:t>Se desarrollará un plan de respuesta a incidentes que incluya procedimientos para la detección, notificación, mitigación y recuperación de incidentes de seguridad. Este plan será revisado y actualizado periódicamente para garantizar su eficacia frente a las amenazas emergentes.</a:t>
            </a:r>
          </a:p>
          <a:p>
            <a:r>
              <a:rPr lang="es-MX" sz="1800" dirty="0"/>
              <a:t>Es importante adaptar esta documentación según las necesidades y características específicas del proyecto y del repositorio en cuestión.</a:t>
            </a:r>
          </a:p>
        </p:txBody>
      </p:sp>
      <p:sp>
        <p:nvSpPr>
          <p:cNvPr id="11" name="Rectangle 1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upa resalta un rendimiento económico decreciente">
            <a:extLst>
              <a:ext uri="{FF2B5EF4-FFF2-40B4-BE49-F238E27FC236}">
                <a16:creationId xmlns:a16="http://schemas.microsoft.com/office/drawing/2014/main" id="{083F83AA-F619-172B-6456-6EC69EF17A25}"/>
              </a:ext>
            </a:extLst>
          </p:cNvPr>
          <p:cNvPicPr>
            <a:picLocks noChangeAspect="1"/>
          </p:cNvPicPr>
          <p:nvPr/>
        </p:nvPicPr>
        <p:blipFill rotWithShape="1">
          <a:blip r:embed="rId2"/>
          <a:srcRect l="13520" r="44085" b="1"/>
          <a:stretch/>
        </p:blipFill>
        <p:spPr>
          <a:xfrm>
            <a:off x="8115300" y="-12515"/>
            <a:ext cx="4076700" cy="6418631"/>
          </a:xfrm>
          <a:prstGeom prst="rect">
            <a:avLst/>
          </a:prstGeom>
        </p:spPr>
      </p:pic>
    </p:spTree>
    <p:extLst>
      <p:ext uri="{BB962C8B-B14F-4D97-AF65-F5344CB8AC3E}">
        <p14:creationId xmlns:p14="http://schemas.microsoft.com/office/powerpoint/2010/main" val="23585968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9D89B5-CCAB-4617-B70E-501DBE3C8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14F15-EE09-68E7-67CC-517A07A5C71B}"/>
              </a:ext>
            </a:extLst>
          </p:cNvPr>
          <p:cNvSpPr>
            <a:spLocks noGrp="1"/>
          </p:cNvSpPr>
          <p:nvPr>
            <p:ph type="title"/>
          </p:nvPr>
        </p:nvSpPr>
        <p:spPr>
          <a:xfrm>
            <a:off x="917275" y="4583953"/>
            <a:ext cx="4685857" cy="1465973"/>
          </a:xfrm>
        </p:spPr>
        <p:txBody>
          <a:bodyPr anchor="t">
            <a:normAutofit/>
          </a:bodyPr>
          <a:lstStyle/>
          <a:p>
            <a:r>
              <a:rPr lang="es-MX" sz="2800" dirty="0"/>
              <a:t>Documentación de Fiabilidad</a:t>
            </a:r>
          </a:p>
        </p:txBody>
      </p:sp>
      <p:pic>
        <p:nvPicPr>
          <p:cNvPr id="5" name="Picture 4" descr="Organizadores de diferentes colores">
            <a:extLst>
              <a:ext uri="{FF2B5EF4-FFF2-40B4-BE49-F238E27FC236}">
                <a16:creationId xmlns:a16="http://schemas.microsoft.com/office/drawing/2014/main" id="{2F1B6A25-BCF4-5CA6-3E76-9BBC526996AA}"/>
              </a:ext>
            </a:extLst>
          </p:cNvPr>
          <p:cNvPicPr>
            <a:picLocks noChangeAspect="1"/>
          </p:cNvPicPr>
          <p:nvPr/>
        </p:nvPicPr>
        <p:blipFill rotWithShape="1">
          <a:blip r:embed="rId2"/>
          <a:srcRect t="17402" b="25051"/>
          <a:stretch/>
        </p:blipFill>
        <p:spPr>
          <a:xfrm>
            <a:off x="20" y="432"/>
            <a:ext cx="12191980" cy="4244759"/>
          </a:xfrm>
          <a:prstGeom prst="rect">
            <a:avLst/>
          </a:prstGeom>
        </p:spPr>
      </p:pic>
      <p:sp>
        <p:nvSpPr>
          <p:cNvPr id="3" name="Content Placeholder 2">
            <a:extLst>
              <a:ext uri="{FF2B5EF4-FFF2-40B4-BE49-F238E27FC236}">
                <a16:creationId xmlns:a16="http://schemas.microsoft.com/office/drawing/2014/main" id="{90353445-9592-4DBB-A5AD-AD036F0A7F2D}"/>
              </a:ext>
            </a:extLst>
          </p:cNvPr>
          <p:cNvSpPr>
            <a:spLocks noGrp="1"/>
          </p:cNvSpPr>
          <p:nvPr>
            <p:ph idx="1"/>
          </p:nvPr>
        </p:nvSpPr>
        <p:spPr>
          <a:xfrm>
            <a:off x="5250426" y="4583953"/>
            <a:ext cx="6484374" cy="1465973"/>
          </a:xfrm>
        </p:spPr>
        <p:txBody>
          <a:bodyPr>
            <a:normAutofit/>
          </a:bodyPr>
          <a:lstStyle/>
          <a:p>
            <a:pPr marL="0" indent="0">
              <a:buNone/>
            </a:pPr>
            <a:r>
              <a:rPr lang="es-MX" sz="1800" dirty="0"/>
              <a:t>se encarga de la gestión de claves de API para la autenticación de usuarios. Esta documentación detalla las estrategias y medidas implementadas para garantizar la disponibilidad, integridad y confiabilidad del sistema.</a:t>
            </a:r>
          </a:p>
        </p:txBody>
      </p:sp>
      <p:sp>
        <p:nvSpPr>
          <p:cNvPr id="11" name="Rectangle 10">
            <a:extLst>
              <a:ext uri="{FF2B5EF4-FFF2-40B4-BE49-F238E27FC236}">
                <a16:creationId xmlns:a16="http://schemas.microsoft.com/office/drawing/2014/main" id="{955DEFE8-24AF-47F7-B020-D4D76ABA1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EAE3873-25FC-4346-B1D5-82E5F9D95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67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9088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FAF097-5073-4347-985F-3B9C1042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92183-EA4F-B87E-E099-15A5C5F03D2C}"/>
              </a:ext>
            </a:extLst>
          </p:cNvPr>
          <p:cNvSpPr>
            <a:spLocks noGrp="1"/>
          </p:cNvSpPr>
          <p:nvPr>
            <p:ph type="title"/>
          </p:nvPr>
        </p:nvSpPr>
        <p:spPr>
          <a:xfrm>
            <a:off x="909484" y="449258"/>
            <a:ext cx="10407445" cy="1003895"/>
          </a:xfrm>
        </p:spPr>
        <p:txBody>
          <a:bodyPr anchor="b">
            <a:normAutofit fontScale="90000"/>
          </a:bodyPr>
          <a:lstStyle/>
          <a:p>
            <a:r>
              <a:rPr lang="es-MX" dirty="0"/>
              <a:t>Requisitos de Fiabilidad</a:t>
            </a:r>
            <a:r>
              <a:rPr lang="es-MX" sz="3600" dirty="0"/>
              <a:t> </a:t>
            </a:r>
            <a:r>
              <a:rPr lang="es-MX" sz="3600" dirty="0" err="1"/>
              <a:t>Fiabilidad</a:t>
            </a:r>
            <a:endParaRPr lang="es-MX" dirty="0"/>
          </a:p>
        </p:txBody>
      </p:sp>
      <p:sp>
        <p:nvSpPr>
          <p:cNvPr id="11" name="Rectangle 10">
            <a:extLst>
              <a:ext uri="{FF2B5EF4-FFF2-40B4-BE49-F238E27FC236}">
                <a16:creationId xmlns:a16="http://schemas.microsoft.com/office/drawing/2014/main" id="{445029C0-7C9E-4B38-AF9F-4F41075F64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22416BE-CA7D-4941-954A-840BCE5B84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87BB37D8-C788-1E04-CA52-14A0622E8BE3}"/>
              </a:ext>
            </a:extLst>
          </p:cNvPr>
          <p:cNvGraphicFramePr>
            <a:graphicFrameLocks noGrp="1"/>
          </p:cNvGraphicFramePr>
          <p:nvPr>
            <p:ph idx="1"/>
            <p:extLst>
              <p:ext uri="{D42A27DB-BD31-4B8C-83A1-F6EECF244321}">
                <p14:modId xmlns:p14="http://schemas.microsoft.com/office/powerpoint/2010/main" val="2998371237"/>
              </p:ext>
            </p:extLst>
          </p:nvPr>
        </p:nvGraphicFramePr>
        <p:xfrm>
          <a:off x="909484" y="1673123"/>
          <a:ext cx="10407445" cy="3511753"/>
        </p:xfrm>
        <a:graphic>
          <a:graphicData uri="http://schemas.openxmlformats.org/drawingml/2006/table">
            <a:tbl>
              <a:tblPr firstRow="1" bandRow="1">
                <a:tableStyleId>{8799B23B-EC83-4686-B30A-512413B5E67A}</a:tableStyleId>
              </a:tblPr>
              <a:tblGrid>
                <a:gridCol w="862435">
                  <a:extLst>
                    <a:ext uri="{9D8B030D-6E8A-4147-A177-3AD203B41FA5}">
                      <a16:colId xmlns:a16="http://schemas.microsoft.com/office/drawing/2014/main" val="1202129048"/>
                    </a:ext>
                  </a:extLst>
                </a:gridCol>
                <a:gridCol w="2004594">
                  <a:extLst>
                    <a:ext uri="{9D8B030D-6E8A-4147-A177-3AD203B41FA5}">
                      <a16:colId xmlns:a16="http://schemas.microsoft.com/office/drawing/2014/main" val="2040773856"/>
                    </a:ext>
                  </a:extLst>
                </a:gridCol>
                <a:gridCol w="7540416">
                  <a:extLst>
                    <a:ext uri="{9D8B030D-6E8A-4147-A177-3AD203B41FA5}">
                      <a16:colId xmlns:a16="http://schemas.microsoft.com/office/drawing/2014/main" val="1184913276"/>
                    </a:ext>
                  </a:extLst>
                </a:gridCol>
              </a:tblGrid>
              <a:tr h="289876">
                <a:tc>
                  <a:txBody>
                    <a:bodyPr/>
                    <a:lstStyle/>
                    <a:p>
                      <a:pPr fontAlgn="b"/>
                      <a:r>
                        <a:rPr lang="es-MX" sz="1400" b="1">
                          <a:effectLst/>
                        </a:rPr>
                        <a:t>ID</a:t>
                      </a:r>
                    </a:p>
                  </a:txBody>
                  <a:tcPr marL="27240" marR="27240" marT="13620" marB="13620" anchor="b"/>
                </a:tc>
                <a:tc>
                  <a:txBody>
                    <a:bodyPr/>
                    <a:lstStyle/>
                    <a:p>
                      <a:pPr fontAlgn="b"/>
                      <a:r>
                        <a:rPr lang="es-MX" sz="1400" b="1">
                          <a:effectLst/>
                        </a:rPr>
                        <a:t>Nombre</a:t>
                      </a:r>
                    </a:p>
                  </a:txBody>
                  <a:tcPr marL="27240" marR="27240" marT="13620" marB="13620" anchor="b"/>
                </a:tc>
                <a:tc>
                  <a:txBody>
                    <a:bodyPr/>
                    <a:lstStyle/>
                    <a:p>
                      <a:pPr fontAlgn="b"/>
                      <a:r>
                        <a:rPr lang="es-MX" sz="1400" b="1">
                          <a:effectLst/>
                        </a:rPr>
                        <a:t>Descripción</a:t>
                      </a:r>
                    </a:p>
                  </a:txBody>
                  <a:tcPr marL="27240" marR="27240" marT="13620" marB="13620" anchor="b"/>
                </a:tc>
                <a:extLst>
                  <a:ext uri="{0D108BD9-81ED-4DB2-BD59-A6C34878D82A}">
                    <a16:rowId xmlns:a16="http://schemas.microsoft.com/office/drawing/2014/main" val="1046939627"/>
                  </a:ext>
                </a:extLst>
              </a:tr>
              <a:tr h="501679">
                <a:tc>
                  <a:txBody>
                    <a:bodyPr/>
                    <a:lstStyle/>
                    <a:p>
                      <a:pPr fontAlgn="base"/>
                      <a:r>
                        <a:rPr lang="es-MX" sz="1400">
                          <a:effectLst/>
                        </a:rPr>
                        <a:t>REL-001</a:t>
                      </a:r>
                    </a:p>
                  </a:txBody>
                  <a:tcPr marL="27240" marR="27240" marT="13620" marB="13620" anchor="ctr"/>
                </a:tc>
                <a:tc>
                  <a:txBody>
                    <a:bodyPr/>
                    <a:lstStyle/>
                    <a:p>
                      <a:pPr fontAlgn="base"/>
                      <a:r>
                        <a:rPr lang="es-MX" sz="1400">
                          <a:effectLst/>
                        </a:rPr>
                        <a:t>Disponibilidad</a:t>
                      </a:r>
                    </a:p>
                  </a:txBody>
                  <a:tcPr marL="27240" marR="27240" marT="13620" marB="13620" anchor="ctr"/>
                </a:tc>
                <a:tc>
                  <a:txBody>
                    <a:bodyPr/>
                    <a:lstStyle/>
                    <a:p>
                      <a:pPr fontAlgn="base"/>
                      <a:r>
                        <a:rPr lang="es-MX" sz="1400">
                          <a:effectLst/>
                        </a:rPr>
                        <a:t>El sistema debe estar disponible las 24 horas del día, los 7 días de la semana, con un tiempo de inactividad planificado mínimo.</a:t>
                      </a:r>
                    </a:p>
                  </a:txBody>
                  <a:tcPr marL="27240" marR="27240" marT="13620" marB="13620" anchor="ctr"/>
                </a:tc>
                <a:extLst>
                  <a:ext uri="{0D108BD9-81ED-4DB2-BD59-A6C34878D82A}">
                    <a16:rowId xmlns:a16="http://schemas.microsoft.com/office/drawing/2014/main" val="4271173100"/>
                  </a:ext>
                </a:extLst>
              </a:tr>
              <a:tr h="501679">
                <a:tc>
                  <a:txBody>
                    <a:bodyPr/>
                    <a:lstStyle/>
                    <a:p>
                      <a:pPr fontAlgn="base"/>
                      <a:r>
                        <a:rPr lang="es-MX" sz="1400">
                          <a:effectLst/>
                        </a:rPr>
                        <a:t>REL-002</a:t>
                      </a:r>
                    </a:p>
                  </a:txBody>
                  <a:tcPr marL="27240" marR="27240" marT="13620" marB="13620" anchor="ctr"/>
                </a:tc>
                <a:tc>
                  <a:txBody>
                    <a:bodyPr/>
                    <a:lstStyle/>
                    <a:p>
                      <a:pPr fontAlgn="base"/>
                      <a:r>
                        <a:rPr lang="es-MX" sz="1400">
                          <a:effectLst/>
                        </a:rPr>
                        <a:t>Tolerancia a Fallos</a:t>
                      </a:r>
                    </a:p>
                  </a:txBody>
                  <a:tcPr marL="27240" marR="27240" marT="13620" marB="13620" anchor="ctr"/>
                </a:tc>
                <a:tc>
                  <a:txBody>
                    <a:bodyPr/>
                    <a:lstStyle/>
                    <a:p>
                      <a:pPr fontAlgn="base"/>
                      <a:r>
                        <a:rPr lang="es-MX" sz="1400">
                          <a:effectLst/>
                        </a:rPr>
                        <a:t>El sistema debe ser capaz de tolerar fallos de componentes individuales sin afectar la funcionalidad global del sistema.</a:t>
                      </a:r>
                    </a:p>
                  </a:txBody>
                  <a:tcPr marL="27240" marR="27240" marT="13620" marB="13620" anchor="ctr"/>
                </a:tc>
                <a:extLst>
                  <a:ext uri="{0D108BD9-81ED-4DB2-BD59-A6C34878D82A}">
                    <a16:rowId xmlns:a16="http://schemas.microsoft.com/office/drawing/2014/main" val="378399264"/>
                  </a:ext>
                </a:extLst>
              </a:tr>
              <a:tr h="501679">
                <a:tc>
                  <a:txBody>
                    <a:bodyPr/>
                    <a:lstStyle/>
                    <a:p>
                      <a:pPr fontAlgn="base"/>
                      <a:r>
                        <a:rPr lang="es-MX" sz="1400">
                          <a:effectLst/>
                        </a:rPr>
                        <a:t>REL-003</a:t>
                      </a:r>
                    </a:p>
                  </a:txBody>
                  <a:tcPr marL="27240" marR="27240" marT="13620" marB="13620" anchor="ctr"/>
                </a:tc>
                <a:tc>
                  <a:txBody>
                    <a:bodyPr/>
                    <a:lstStyle/>
                    <a:p>
                      <a:pPr fontAlgn="base"/>
                      <a:r>
                        <a:rPr lang="es-MX" sz="1400">
                          <a:effectLst/>
                        </a:rPr>
                        <a:t>Recuperación de Fallos</a:t>
                      </a:r>
                    </a:p>
                  </a:txBody>
                  <a:tcPr marL="27240" marR="27240" marT="13620" marB="13620" anchor="ctr"/>
                </a:tc>
                <a:tc>
                  <a:txBody>
                    <a:bodyPr/>
                    <a:lstStyle/>
                    <a:p>
                      <a:pPr fontAlgn="base"/>
                      <a:r>
                        <a:rPr lang="es-MX" sz="1400">
                          <a:effectLst/>
                        </a:rPr>
                        <a:t>Se deben implementar mecanismos de recuperación automática para restaurar el sistema a un estado operativo después de un fallo.</a:t>
                      </a:r>
                    </a:p>
                  </a:txBody>
                  <a:tcPr marL="27240" marR="27240" marT="13620" marB="13620" anchor="ctr"/>
                </a:tc>
                <a:extLst>
                  <a:ext uri="{0D108BD9-81ED-4DB2-BD59-A6C34878D82A}">
                    <a16:rowId xmlns:a16="http://schemas.microsoft.com/office/drawing/2014/main" val="3876092190"/>
                  </a:ext>
                </a:extLst>
              </a:tr>
              <a:tr h="501679">
                <a:tc>
                  <a:txBody>
                    <a:bodyPr/>
                    <a:lstStyle/>
                    <a:p>
                      <a:pPr fontAlgn="base"/>
                      <a:r>
                        <a:rPr lang="es-MX" sz="1400">
                          <a:effectLst/>
                        </a:rPr>
                        <a:t>REL-004</a:t>
                      </a:r>
                    </a:p>
                  </a:txBody>
                  <a:tcPr marL="27240" marR="27240" marT="13620" marB="13620" anchor="ctr"/>
                </a:tc>
                <a:tc>
                  <a:txBody>
                    <a:bodyPr/>
                    <a:lstStyle/>
                    <a:p>
                      <a:pPr fontAlgn="base"/>
                      <a:r>
                        <a:rPr lang="es-MX" sz="1400">
                          <a:effectLst/>
                        </a:rPr>
                        <a:t>Respaldo de Datos</a:t>
                      </a:r>
                    </a:p>
                  </a:txBody>
                  <a:tcPr marL="27240" marR="27240" marT="13620" marB="13620" anchor="ctr"/>
                </a:tc>
                <a:tc>
                  <a:txBody>
                    <a:bodyPr/>
                    <a:lstStyle/>
                    <a:p>
                      <a:pPr fontAlgn="base"/>
                      <a:r>
                        <a:rPr lang="es-MX" sz="1400">
                          <a:effectLst/>
                        </a:rPr>
                        <a:t>Se realizarán copias de seguridad periódicas de los datos del sistema para garantizar la integridad y disponibilidad de los datos en caso de fallo.</a:t>
                      </a:r>
                    </a:p>
                  </a:txBody>
                  <a:tcPr marL="27240" marR="27240" marT="13620" marB="13620" anchor="ctr"/>
                </a:tc>
                <a:extLst>
                  <a:ext uri="{0D108BD9-81ED-4DB2-BD59-A6C34878D82A}">
                    <a16:rowId xmlns:a16="http://schemas.microsoft.com/office/drawing/2014/main" val="1243747275"/>
                  </a:ext>
                </a:extLst>
              </a:tr>
              <a:tr h="501679">
                <a:tc>
                  <a:txBody>
                    <a:bodyPr/>
                    <a:lstStyle/>
                    <a:p>
                      <a:pPr fontAlgn="base"/>
                      <a:r>
                        <a:rPr lang="es-MX" sz="1400">
                          <a:effectLst/>
                        </a:rPr>
                        <a:t>REL-005</a:t>
                      </a:r>
                    </a:p>
                  </a:txBody>
                  <a:tcPr marL="27240" marR="27240" marT="13620" marB="13620" anchor="ctr"/>
                </a:tc>
                <a:tc>
                  <a:txBody>
                    <a:bodyPr/>
                    <a:lstStyle/>
                    <a:p>
                      <a:pPr fontAlgn="base"/>
                      <a:r>
                        <a:rPr lang="es-MX" sz="1400">
                          <a:effectLst/>
                        </a:rPr>
                        <a:t>Monitoreo Continuo</a:t>
                      </a:r>
                    </a:p>
                  </a:txBody>
                  <a:tcPr marL="27240" marR="27240" marT="13620" marB="13620" anchor="ctr"/>
                </a:tc>
                <a:tc>
                  <a:txBody>
                    <a:bodyPr/>
                    <a:lstStyle/>
                    <a:p>
                      <a:pPr fontAlgn="base"/>
                      <a:r>
                        <a:rPr lang="es-MX" sz="1400">
                          <a:effectLst/>
                        </a:rPr>
                        <a:t>Se establecerá un sistema de monitoreo continuo para detectar y responder rápidamente a cualquier anomalía o fallo en el sistema.</a:t>
                      </a:r>
                    </a:p>
                  </a:txBody>
                  <a:tcPr marL="27240" marR="27240" marT="13620" marB="13620" anchor="ctr"/>
                </a:tc>
                <a:extLst>
                  <a:ext uri="{0D108BD9-81ED-4DB2-BD59-A6C34878D82A}">
                    <a16:rowId xmlns:a16="http://schemas.microsoft.com/office/drawing/2014/main" val="1524244375"/>
                  </a:ext>
                </a:extLst>
              </a:tr>
              <a:tr h="713482">
                <a:tc>
                  <a:txBody>
                    <a:bodyPr/>
                    <a:lstStyle/>
                    <a:p>
                      <a:pPr fontAlgn="base"/>
                      <a:r>
                        <a:rPr lang="es-MX" sz="1400">
                          <a:effectLst/>
                        </a:rPr>
                        <a:t>REL-006</a:t>
                      </a:r>
                    </a:p>
                  </a:txBody>
                  <a:tcPr marL="27240" marR="27240" marT="13620" marB="13620" anchor="ctr"/>
                </a:tc>
                <a:tc>
                  <a:txBody>
                    <a:bodyPr/>
                    <a:lstStyle/>
                    <a:p>
                      <a:pPr fontAlgn="base"/>
                      <a:r>
                        <a:rPr lang="es-MX" sz="1400">
                          <a:effectLst/>
                        </a:rPr>
                        <a:t>Pruebas de Resiliencia</a:t>
                      </a:r>
                    </a:p>
                  </a:txBody>
                  <a:tcPr marL="27240" marR="27240" marT="13620" marB="13620" anchor="ctr"/>
                </a:tc>
                <a:tc>
                  <a:txBody>
                    <a:bodyPr/>
                    <a:lstStyle/>
                    <a:p>
                      <a:pPr fontAlgn="base"/>
                      <a:r>
                        <a:rPr lang="es-MX" sz="1400" dirty="0">
                          <a:effectLst/>
                        </a:rPr>
                        <a:t>Se realizarán pruebas periódicas de resiliencia y recuperación de desastres para validar la capacidad del sistema para mantener la operatividad frente a diferentes escenarios de fallo.</a:t>
                      </a:r>
                    </a:p>
                  </a:txBody>
                  <a:tcPr marL="27240" marR="27240" marT="13620" marB="13620" anchor="ctr"/>
                </a:tc>
                <a:extLst>
                  <a:ext uri="{0D108BD9-81ED-4DB2-BD59-A6C34878D82A}">
                    <a16:rowId xmlns:a16="http://schemas.microsoft.com/office/drawing/2014/main" val="369875354"/>
                  </a:ext>
                </a:extLst>
              </a:tr>
            </a:tbl>
          </a:graphicData>
        </a:graphic>
      </p:graphicFrame>
    </p:spTree>
    <p:extLst>
      <p:ext uri="{BB962C8B-B14F-4D97-AF65-F5344CB8AC3E}">
        <p14:creationId xmlns:p14="http://schemas.microsoft.com/office/powerpoint/2010/main" val="2540030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FAF097-5073-4347-985F-3B9C1042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45029C0-7C9E-4B38-AF9F-4F41075F64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22416BE-CA7D-4941-954A-840BCE5B84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8A5384E-DBBE-FE05-D3CE-BFA0B809E35D}"/>
              </a:ext>
            </a:extLst>
          </p:cNvPr>
          <p:cNvGraphicFramePr>
            <a:graphicFrameLocks noGrp="1"/>
          </p:cNvGraphicFramePr>
          <p:nvPr>
            <p:ph idx="1"/>
            <p:extLst>
              <p:ext uri="{D42A27DB-BD31-4B8C-83A1-F6EECF244321}">
                <p14:modId xmlns:p14="http://schemas.microsoft.com/office/powerpoint/2010/main" val="1471895515"/>
              </p:ext>
            </p:extLst>
          </p:nvPr>
        </p:nvGraphicFramePr>
        <p:xfrm>
          <a:off x="1371600" y="1913860"/>
          <a:ext cx="9448800" cy="3902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C36E2EDE-FA93-E10B-A9F9-3E2BFE17CF82}"/>
              </a:ext>
            </a:extLst>
          </p:cNvPr>
          <p:cNvSpPr>
            <a:spLocks noGrp="1"/>
          </p:cNvSpPr>
          <p:nvPr>
            <p:ph type="title"/>
          </p:nvPr>
        </p:nvSpPr>
        <p:spPr>
          <a:xfrm>
            <a:off x="1371600" y="795338"/>
            <a:ext cx="10240963" cy="708997"/>
          </a:xfrm>
        </p:spPr>
        <p:txBody>
          <a:bodyPr anchor="b">
            <a:normAutofit/>
          </a:bodyPr>
          <a:lstStyle/>
          <a:p>
            <a:pPr>
              <a:lnSpc>
                <a:spcPct val="90000"/>
              </a:lnSpc>
            </a:pPr>
            <a:r>
              <a:rPr lang="en-US" dirty="0" err="1"/>
              <a:t>Estrategias</a:t>
            </a:r>
            <a:r>
              <a:rPr lang="en-US" dirty="0"/>
              <a:t> de </a:t>
            </a:r>
            <a:r>
              <a:rPr lang="en-US" dirty="0" err="1"/>
              <a:t>Fiabilidad</a:t>
            </a:r>
            <a:endParaRPr lang="es-MX" dirty="0"/>
          </a:p>
        </p:txBody>
      </p:sp>
    </p:spTree>
    <p:extLst>
      <p:ext uri="{BB962C8B-B14F-4D97-AF65-F5344CB8AC3E}">
        <p14:creationId xmlns:p14="http://schemas.microsoft.com/office/powerpoint/2010/main" val="3983110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228B90-9AAE-48AD-8F84-910A1A85D168}"/>
              </a:ext>
            </a:extLst>
          </p:cNvPr>
          <p:cNvSpPr>
            <a:spLocks noGrp="1"/>
          </p:cNvSpPr>
          <p:nvPr>
            <p:ph type="title"/>
          </p:nvPr>
        </p:nvSpPr>
        <p:spPr>
          <a:xfrm>
            <a:off x="457200" y="457200"/>
            <a:ext cx="5825794" cy="1556724"/>
          </a:xfrm>
        </p:spPr>
        <p:txBody>
          <a:bodyPr anchor="b">
            <a:normAutofit/>
          </a:bodyPr>
          <a:lstStyle/>
          <a:p>
            <a:pPr>
              <a:lnSpc>
                <a:spcPct val="90000"/>
              </a:lnSpc>
            </a:pPr>
            <a:r>
              <a:rPr lang="es-MX" dirty="0"/>
              <a:t>Documentación de Disponibilidad</a:t>
            </a:r>
          </a:p>
        </p:txBody>
      </p:sp>
      <p:sp>
        <p:nvSpPr>
          <p:cNvPr id="3" name="Content Placeholder 2">
            <a:extLst>
              <a:ext uri="{FF2B5EF4-FFF2-40B4-BE49-F238E27FC236}">
                <a16:creationId xmlns:a16="http://schemas.microsoft.com/office/drawing/2014/main" id="{AF61D73B-69A7-F456-C8A1-BC1C460DFE53}"/>
              </a:ext>
            </a:extLst>
          </p:cNvPr>
          <p:cNvSpPr>
            <a:spLocks noGrp="1"/>
          </p:cNvSpPr>
          <p:nvPr>
            <p:ph idx="1"/>
          </p:nvPr>
        </p:nvSpPr>
        <p:spPr>
          <a:xfrm>
            <a:off x="457199" y="2345635"/>
            <a:ext cx="5825794" cy="3583940"/>
          </a:xfrm>
        </p:spPr>
        <p:txBody>
          <a:bodyPr anchor="t">
            <a:normAutofit/>
          </a:bodyPr>
          <a:lstStyle/>
          <a:p>
            <a:pPr marL="0" indent="0">
              <a:buNone/>
            </a:pPr>
            <a:r>
              <a:rPr lang="es-MX" sz="1600" dirty="0"/>
              <a:t>se encarga de la gestión de claves de API para la autenticación de usuarios. Esta documentación detalla las estrategias y medidas implementadas para garantizar que el sistema esté disponible cuando sea necesario.</a:t>
            </a:r>
          </a:p>
          <a:p>
            <a:pPr marL="0" indent="0">
              <a:buNone/>
            </a:pPr>
            <a:endParaRPr lang="es-MX" sz="1600" dirty="0"/>
          </a:p>
          <a:p>
            <a:pPr marL="0" indent="0">
              <a:buNone/>
            </a:pPr>
            <a:r>
              <a:rPr lang="es-MX" sz="1900" b="1" dirty="0"/>
              <a:t>Plan de Mantenimiento</a:t>
            </a:r>
          </a:p>
          <a:p>
            <a:pPr marL="0" indent="0">
              <a:buNone/>
            </a:pPr>
            <a:r>
              <a:rPr lang="es-MX" sz="1600" dirty="0"/>
              <a:t>Se establecerá un plan de mantenimiento que incluya la programación regular de actualizaciones de software, parches de seguridad y otras tareas de mantenimiento necesarias para garantizar el rendimiento y la seguridad del sistema. </a:t>
            </a:r>
          </a:p>
        </p:txBody>
      </p:sp>
      <p:sp>
        <p:nvSpPr>
          <p:cNvPr id="12" name="Rectangle 11">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5F1F5D72-DC5B-944A-1C69-36BAC1F7DE6C}"/>
              </a:ext>
            </a:extLst>
          </p:cNvPr>
          <p:cNvSpPr txBox="1">
            <a:spLocks/>
          </p:cNvSpPr>
          <p:nvPr/>
        </p:nvSpPr>
        <p:spPr>
          <a:xfrm>
            <a:off x="398206" y="2703871"/>
            <a:ext cx="11395587" cy="1486342"/>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MX" dirty="0"/>
          </a:p>
        </p:txBody>
      </p:sp>
      <p:graphicFrame>
        <p:nvGraphicFramePr>
          <p:cNvPr id="5" name="Table 4">
            <a:extLst>
              <a:ext uri="{FF2B5EF4-FFF2-40B4-BE49-F238E27FC236}">
                <a16:creationId xmlns:a16="http://schemas.microsoft.com/office/drawing/2014/main" id="{48CC935D-0147-57DD-61D0-05BEF9493845}"/>
              </a:ext>
            </a:extLst>
          </p:cNvPr>
          <p:cNvGraphicFramePr>
            <a:graphicFrameLocks noGrp="1"/>
          </p:cNvGraphicFramePr>
          <p:nvPr>
            <p:extLst>
              <p:ext uri="{D42A27DB-BD31-4B8C-83A1-F6EECF244321}">
                <p14:modId xmlns:p14="http://schemas.microsoft.com/office/powerpoint/2010/main" val="2547368078"/>
              </p:ext>
            </p:extLst>
          </p:nvPr>
        </p:nvGraphicFramePr>
        <p:xfrm>
          <a:off x="6644639" y="610464"/>
          <a:ext cx="5090162" cy="5215694"/>
        </p:xfrm>
        <a:graphic>
          <a:graphicData uri="http://schemas.openxmlformats.org/drawingml/2006/table">
            <a:tbl>
              <a:tblPr/>
              <a:tblGrid>
                <a:gridCol w="741541">
                  <a:extLst>
                    <a:ext uri="{9D8B030D-6E8A-4147-A177-3AD203B41FA5}">
                      <a16:colId xmlns:a16="http://schemas.microsoft.com/office/drawing/2014/main" val="4090900426"/>
                    </a:ext>
                  </a:extLst>
                </a:gridCol>
                <a:gridCol w="1561829">
                  <a:extLst>
                    <a:ext uri="{9D8B030D-6E8A-4147-A177-3AD203B41FA5}">
                      <a16:colId xmlns:a16="http://schemas.microsoft.com/office/drawing/2014/main" val="3957735744"/>
                    </a:ext>
                  </a:extLst>
                </a:gridCol>
                <a:gridCol w="2786792">
                  <a:extLst>
                    <a:ext uri="{9D8B030D-6E8A-4147-A177-3AD203B41FA5}">
                      <a16:colId xmlns:a16="http://schemas.microsoft.com/office/drawing/2014/main" val="615910216"/>
                    </a:ext>
                  </a:extLst>
                </a:gridCol>
              </a:tblGrid>
              <a:tr h="346490">
                <a:tc>
                  <a:txBody>
                    <a:bodyPr/>
                    <a:lstStyle/>
                    <a:p>
                      <a:pPr algn="l" fontAlgn="b">
                        <a:spcBef>
                          <a:spcPts val="0"/>
                        </a:spcBef>
                        <a:spcAft>
                          <a:spcPts val="0"/>
                        </a:spcAft>
                      </a:pPr>
                      <a:r>
                        <a:rPr lang="es-MX" sz="1600" b="1" i="0" u="none" strike="noStrike">
                          <a:solidFill>
                            <a:srgbClr val="ADADAD"/>
                          </a:solidFill>
                          <a:effectLst/>
                          <a:highlight>
                            <a:srgbClr val="212121"/>
                          </a:highlight>
                          <a:latin typeface="Arial" panose="020B0604020202020204" pitchFamily="34" charset="0"/>
                        </a:rPr>
                        <a:t>ID</a:t>
                      </a:r>
                      <a:endParaRPr lang="es-MX" sz="1600" b="0" i="0" u="none" strike="noStrike">
                        <a:solidFill>
                          <a:srgbClr val="ADADAD"/>
                        </a:solidFill>
                        <a:effectLst/>
                        <a:highlight>
                          <a:srgbClr val="212121"/>
                        </a:highlight>
                        <a:latin typeface="Arial" panose="020B0604020202020204" pitchFamily="34" charset="0"/>
                      </a:endParaRPr>
                    </a:p>
                  </a:txBody>
                  <a:tcPr marL="78748" marR="78748" marT="39374" marB="39374" anchor="b">
                    <a:lnL w="7620" cap="flat" cmpd="sng" algn="ctr">
                      <a:solidFill>
                        <a:srgbClr val="C04548"/>
                      </a:solidFill>
                      <a:prstDash val="solid"/>
                      <a:round/>
                      <a:headEnd type="none" w="med" len="med"/>
                      <a:tailEnd type="none" w="med" len="med"/>
                    </a:lnL>
                    <a:lnR w="7620" cap="flat" cmpd="sng" algn="ctr">
                      <a:solidFill>
                        <a:srgbClr val="404A48"/>
                      </a:solidFill>
                      <a:prstDash val="solid"/>
                      <a:round/>
                      <a:headEnd type="none" w="med" len="med"/>
                      <a:tailEnd type="none" w="med" len="med"/>
                    </a:lnR>
                    <a:lnT w="7620" cap="flat" cmpd="sng" algn="ctr">
                      <a:solidFill>
                        <a:srgbClr val="C04548"/>
                      </a:solidFill>
                      <a:prstDash val="solid"/>
                      <a:round/>
                      <a:headEnd type="none" w="med" len="med"/>
                      <a:tailEnd type="none" w="med" len="med"/>
                    </a:lnT>
                    <a:lnB w="12700" cap="flat" cmpd="sng" algn="ctr">
                      <a:solidFill>
                        <a:srgbClr val="804348"/>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600" b="1" i="0" u="none" strike="noStrike">
                          <a:solidFill>
                            <a:srgbClr val="ADADAD"/>
                          </a:solidFill>
                          <a:effectLst/>
                          <a:highlight>
                            <a:srgbClr val="212121"/>
                          </a:highlight>
                          <a:latin typeface="Arial" panose="020B0604020202020204" pitchFamily="34" charset="0"/>
                        </a:rPr>
                        <a:t>Nombre</a:t>
                      </a:r>
                      <a:endParaRPr lang="es-MX" sz="1600" b="0" i="0" u="none" strike="noStrike">
                        <a:solidFill>
                          <a:srgbClr val="ADADAD"/>
                        </a:solidFill>
                        <a:effectLst/>
                        <a:highlight>
                          <a:srgbClr val="212121"/>
                        </a:highlight>
                        <a:latin typeface="Arial" panose="020B0604020202020204" pitchFamily="34" charset="0"/>
                      </a:endParaRPr>
                    </a:p>
                  </a:txBody>
                  <a:tcPr marL="78748" marR="78748" marT="39374" marB="39374" anchor="b">
                    <a:lnL w="7620" cap="flat" cmpd="sng" algn="ctr">
                      <a:solidFill>
                        <a:srgbClr val="404A48"/>
                      </a:solidFill>
                      <a:prstDash val="solid"/>
                      <a:round/>
                      <a:headEnd type="none" w="med" len="med"/>
                      <a:tailEnd type="none" w="med" len="med"/>
                    </a:lnL>
                    <a:lnR w="7620" cap="flat" cmpd="sng" algn="ctr">
                      <a:solidFill>
                        <a:srgbClr val="804348"/>
                      </a:solidFill>
                      <a:prstDash val="solid"/>
                      <a:round/>
                      <a:headEnd type="none" w="med" len="med"/>
                      <a:tailEnd type="none" w="med" len="med"/>
                    </a:lnR>
                    <a:lnT w="7620" cap="flat" cmpd="sng" algn="ctr">
                      <a:solidFill>
                        <a:srgbClr val="404A48"/>
                      </a:solidFill>
                      <a:prstDash val="solid"/>
                      <a:round/>
                      <a:headEnd type="none" w="med" len="med"/>
                      <a:tailEnd type="none" w="med" len="med"/>
                    </a:lnT>
                    <a:lnB w="12700" cap="flat" cmpd="sng" algn="ctr">
                      <a:solidFill>
                        <a:srgbClr val="605448"/>
                      </a:solidFill>
                      <a:prstDash val="solid"/>
                      <a:round/>
                      <a:headEnd type="none" w="med" len="med"/>
                      <a:tailEnd type="none" w="med" len="med"/>
                    </a:lnB>
                    <a:solidFill>
                      <a:srgbClr val="212121"/>
                    </a:solidFill>
                  </a:tcPr>
                </a:tc>
                <a:tc>
                  <a:txBody>
                    <a:bodyPr/>
                    <a:lstStyle/>
                    <a:p>
                      <a:pPr algn="l" fontAlgn="b">
                        <a:spcBef>
                          <a:spcPts val="0"/>
                        </a:spcBef>
                        <a:spcAft>
                          <a:spcPts val="0"/>
                        </a:spcAft>
                      </a:pPr>
                      <a:r>
                        <a:rPr lang="es-MX" sz="1600" b="1" i="0" u="none" strike="noStrike">
                          <a:solidFill>
                            <a:srgbClr val="ADADAD"/>
                          </a:solidFill>
                          <a:effectLst/>
                          <a:highlight>
                            <a:srgbClr val="212121"/>
                          </a:highlight>
                          <a:latin typeface="Arial" panose="020B0604020202020204" pitchFamily="34" charset="0"/>
                        </a:rPr>
                        <a:t>Descripción</a:t>
                      </a:r>
                      <a:endParaRPr lang="es-MX" sz="1600" b="0" i="0" u="none" strike="noStrike">
                        <a:solidFill>
                          <a:srgbClr val="ADADAD"/>
                        </a:solidFill>
                        <a:effectLst/>
                        <a:highlight>
                          <a:srgbClr val="212121"/>
                        </a:highlight>
                        <a:latin typeface="Arial" panose="020B0604020202020204" pitchFamily="34" charset="0"/>
                      </a:endParaRPr>
                    </a:p>
                  </a:txBody>
                  <a:tcPr marL="78748" marR="78748" marT="39374" marB="39374" anchor="b">
                    <a:lnL w="7620" cap="flat" cmpd="sng" algn="ctr">
                      <a:solidFill>
                        <a:srgbClr val="804348"/>
                      </a:solidFill>
                      <a:prstDash val="solid"/>
                      <a:round/>
                      <a:headEnd type="none" w="med" len="med"/>
                      <a:tailEnd type="none" w="med" len="med"/>
                    </a:lnL>
                    <a:lnR w="7620" cap="flat" cmpd="sng" algn="ctr">
                      <a:solidFill>
                        <a:srgbClr val="804348"/>
                      </a:solidFill>
                      <a:prstDash val="solid"/>
                      <a:round/>
                      <a:headEnd type="none" w="med" len="med"/>
                      <a:tailEnd type="none" w="med" len="med"/>
                    </a:lnR>
                    <a:lnT w="7620" cap="flat" cmpd="sng" algn="ctr">
                      <a:solidFill>
                        <a:srgbClr val="804348"/>
                      </a:solidFill>
                      <a:prstDash val="solid"/>
                      <a:round/>
                      <a:headEnd type="none" w="med" len="med"/>
                      <a:tailEnd type="none" w="med" len="med"/>
                    </a:lnT>
                    <a:lnB w="12700" cap="flat" cmpd="sng" algn="ctr">
                      <a:solidFill>
                        <a:srgbClr val="305148"/>
                      </a:solidFill>
                      <a:prstDash val="solid"/>
                      <a:round/>
                      <a:headEnd type="none" w="med" len="med"/>
                      <a:tailEnd type="none" w="med" len="med"/>
                    </a:lnB>
                    <a:solidFill>
                      <a:srgbClr val="212121"/>
                    </a:solidFill>
                  </a:tcPr>
                </a:tc>
                <a:extLst>
                  <a:ext uri="{0D108BD9-81ED-4DB2-BD59-A6C34878D82A}">
                    <a16:rowId xmlns:a16="http://schemas.microsoft.com/office/drawing/2014/main" val="43730480"/>
                  </a:ext>
                </a:extLst>
              </a:tr>
              <a:tr h="1291462">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DISP-001</a:t>
                      </a:r>
                    </a:p>
                  </a:txBody>
                  <a:tcPr marL="78748" marR="78748" marT="39374" marB="39374" anchor="ctr">
                    <a:lnL w="7620" cap="flat" cmpd="sng" algn="ctr">
                      <a:solidFill>
                        <a:srgbClr val="804348"/>
                      </a:solidFill>
                      <a:prstDash val="solid"/>
                      <a:round/>
                      <a:headEnd type="none" w="med" len="med"/>
                      <a:tailEnd type="none" w="med" len="med"/>
                    </a:lnL>
                    <a:lnR w="7620" cap="flat" cmpd="sng" algn="ctr">
                      <a:solidFill>
                        <a:srgbClr val="605448"/>
                      </a:solidFill>
                      <a:prstDash val="solid"/>
                      <a:round/>
                      <a:headEnd type="none" w="med" len="med"/>
                      <a:tailEnd type="none" w="med" len="med"/>
                    </a:lnR>
                    <a:lnT w="12700" cap="flat" cmpd="sng" algn="ctr">
                      <a:solidFill>
                        <a:srgbClr val="804348"/>
                      </a:solidFill>
                      <a:prstDash val="solid"/>
                      <a:round/>
                      <a:headEnd type="none" w="med" len="med"/>
                      <a:tailEnd type="none" w="med" len="med"/>
                    </a:lnT>
                    <a:lnB w="12700" cap="flat" cmpd="sng" algn="ctr">
                      <a:solidFill>
                        <a:srgbClr val="B055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Tiempo de Actividad</a:t>
                      </a:r>
                    </a:p>
                  </a:txBody>
                  <a:tcPr marL="78748" marR="78748" marT="39374" marB="39374" anchor="ctr">
                    <a:lnL w="7620" cap="flat" cmpd="sng" algn="ctr">
                      <a:solidFill>
                        <a:srgbClr val="605448"/>
                      </a:solidFill>
                      <a:prstDash val="solid"/>
                      <a:round/>
                      <a:headEnd type="none" w="med" len="med"/>
                      <a:tailEnd type="none" w="med" len="med"/>
                    </a:lnL>
                    <a:lnR w="7620" cap="flat" cmpd="sng" algn="ctr">
                      <a:solidFill>
                        <a:srgbClr val="305148"/>
                      </a:solidFill>
                      <a:prstDash val="solid"/>
                      <a:round/>
                      <a:headEnd type="none" w="med" len="med"/>
                      <a:tailEnd type="none" w="med" len="med"/>
                    </a:lnR>
                    <a:lnT w="12700" cap="flat" cmpd="sng" algn="ctr">
                      <a:solidFill>
                        <a:srgbClr val="605448"/>
                      </a:solidFill>
                      <a:prstDash val="solid"/>
                      <a:round/>
                      <a:headEnd type="none" w="med" len="med"/>
                      <a:tailEnd type="none" w="med" len="med"/>
                    </a:lnT>
                    <a:lnB w="12700" cap="flat" cmpd="sng" algn="ctr">
                      <a:solidFill>
                        <a:srgbClr val="E04F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El sistema deberá estar disponible las 24 horas del día, los 7 días de la semana, con un tiempo de inactividad planificado mínimo.</a:t>
                      </a:r>
                    </a:p>
                  </a:txBody>
                  <a:tcPr marL="78748" marR="78748" marT="39374" marB="39374" anchor="ctr">
                    <a:lnL w="7620" cap="flat" cmpd="sng" algn="ctr">
                      <a:solidFill>
                        <a:srgbClr val="305148"/>
                      </a:solidFill>
                      <a:prstDash val="solid"/>
                      <a:round/>
                      <a:headEnd type="none" w="med" len="med"/>
                      <a:tailEnd type="none" w="med" len="med"/>
                    </a:lnL>
                    <a:lnR w="7620" cap="flat" cmpd="sng" algn="ctr">
                      <a:solidFill>
                        <a:srgbClr val="305148"/>
                      </a:solidFill>
                      <a:prstDash val="solid"/>
                      <a:round/>
                      <a:headEnd type="none" w="med" len="med"/>
                      <a:tailEnd type="none" w="med" len="med"/>
                    </a:lnR>
                    <a:lnT w="12700" cap="flat" cmpd="sng" algn="ctr">
                      <a:solidFill>
                        <a:srgbClr val="305148"/>
                      </a:solidFill>
                      <a:prstDash val="solid"/>
                      <a:round/>
                      <a:headEnd type="none" w="med" len="med"/>
                      <a:tailEnd type="none" w="med" len="med"/>
                    </a:lnT>
                    <a:lnB w="12700" cap="flat" cmpd="sng" algn="ctr">
                      <a:solidFill>
                        <a:srgbClr val="C06048"/>
                      </a:solidFill>
                      <a:prstDash val="solid"/>
                      <a:round/>
                      <a:headEnd type="none" w="med" len="med"/>
                      <a:tailEnd type="none" w="med" len="med"/>
                    </a:lnB>
                    <a:solidFill>
                      <a:srgbClr val="212121"/>
                    </a:solidFill>
                  </a:tcPr>
                </a:tc>
                <a:extLst>
                  <a:ext uri="{0D108BD9-81ED-4DB2-BD59-A6C34878D82A}">
                    <a16:rowId xmlns:a16="http://schemas.microsoft.com/office/drawing/2014/main" val="1277177060"/>
                  </a:ext>
                </a:extLst>
              </a:tr>
              <a:tr h="1763948">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DISP-002</a:t>
                      </a:r>
                    </a:p>
                  </a:txBody>
                  <a:tcPr marL="78748" marR="78748" marT="39374" marB="39374" anchor="ctr">
                    <a:lnL w="7620" cap="flat" cmpd="sng" algn="ctr">
                      <a:solidFill>
                        <a:srgbClr val="B05548"/>
                      </a:solidFill>
                      <a:prstDash val="solid"/>
                      <a:round/>
                      <a:headEnd type="none" w="med" len="med"/>
                      <a:tailEnd type="none" w="med" len="med"/>
                    </a:lnL>
                    <a:lnR w="7620" cap="flat" cmpd="sng" algn="ctr">
                      <a:solidFill>
                        <a:srgbClr val="E04F48"/>
                      </a:solidFill>
                      <a:prstDash val="solid"/>
                      <a:round/>
                      <a:headEnd type="none" w="med" len="med"/>
                      <a:tailEnd type="none" w="med" len="med"/>
                    </a:lnR>
                    <a:lnT w="12700" cap="flat" cmpd="sng" algn="ctr">
                      <a:solidFill>
                        <a:srgbClr val="B05548"/>
                      </a:solidFill>
                      <a:prstDash val="solid"/>
                      <a:round/>
                      <a:headEnd type="none" w="med" len="med"/>
                      <a:tailEnd type="none" w="med" len="med"/>
                    </a:lnT>
                    <a:lnB w="12700" cap="flat" cmpd="sng" algn="ctr">
                      <a:solidFill>
                        <a:srgbClr val="1056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Mantenimiento Programado</a:t>
                      </a:r>
                    </a:p>
                  </a:txBody>
                  <a:tcPr marL="78748" marR="78748" marT="39374" marB="39374" anchor="ctr">
                    <a:lnL w="7620" cap="flat" cmpd="sng" algn="ctr">
                      <a:solidFill>
                        <a:srgbClr val="E04F48"/>
                      </a:solidFill>
                      <a:prstDash val="solid"/>
                      <a:round/>
                      <a:headEnd type="none" w="med" len="med"/>
                      <a:tailEnd type="none" w="med" len="med"/>
                    </a:lnL>
                    <a:lnR w="7620" cap="flat" cmpd="sng" algn="ctr">
                      <a:solidFill>
                        <a:srgbClr val="C06048"/>
                      </a:solidFill>
                      <a:prstDash val="solid"/>
                      <a:round/>
                      <a:headEnd type="none" w="med" len="med"/>
                      <a:tailEnd type="none" w="med" len="med"/>
                    </a:lnR>
                    <a:lnT w="12700" cap="flat" cmpd="sng" algn="ctr">
                      <a:solidFill>
                        <a:srgbClr val="E04F48"/>
                      </a:solidFill>
                      <a:prstDash val="solid"/>
                      <a:round/>
                      <a:headEnd type="none" w="med" len="med"/>
                      <a:tailEnd type="none" w="med" len="med"/>
                    </a:lnT>
                    <a:lnB w="12700" cap="flat" cmpd="sng" algn="ctr">
                      <a:solidFill>
                        <a:srgbClr val="F060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dirty="0">
                          <a:solidFill>
                            <a:srgbClr val="ADADAD"/>
                          </a:solidFill>
                          <a:effectLst/>
                          <a:highlight>
                            <a:srgbClr val="212121"/>
                          </a:highlight>
                          <a:latin typeface="Arial" panose="020B0604020202020204" pitchFamily="34" charset="0"/>
                        </a:rPr>
                        <a:t>Se deberán programar ventanas de mantenimiento para realizar actualizaciones y mantenimiento del sistema, minimizando así el impacto en la disponibilidad del servicio.</a:t>
                      </a:r>
                    </a:p>
                  </a:txBody>
                  <a:tcPr marL="78748" marR="78748" marT="39374" marB="39374" anchor="ctr">
                    <a:lnL w="7620" cap="flat" cmpd="sng" algn="ctr">
                      <a:solidFill>
                        <a:srgbClr val="C06048"/>
                      </a:solidFill>
                      <a:prstDash val="solid"/>
                      <a:round/>
                      <a:headEnd type="none" w="med" len="med"/>
                      <a:tailEnd type="none" w="med" len="med"/>
                    </a:lnL>
                    <a:lnR w="7620" cap="flat" cmpd="sng" algn="ctr">
                      <a:solidFill>
                        <a:srgbClr val="C06048"/>
                      </a:solidFill>
                      <a:prstDash val="solid"/>
                      <a:round/>
                      <a:headEnd type="none" w="med" len="med"/>
                      <a:tailEnd type="none" w="med" len="med"/>
                    </a:lnR>
                    <a:lnT w="12700" cap="flat" cmpd="sng" algn="ctr">
                      <a:solidFill>
                        <a:srgbClr val="C06048"/>
                      </a:solidFill>
                      <a:prstDash val="solid"/>
                      <a:round/>
                      <a:headEnd type="none" w="med" len="med"/>
                      <a:tailEnd type="none" w="med" len="med"/>
                    </a:lnT>
                    <a:lnB w="12700" cap="flat" cmpd="sng" algn="ctr">
                      <a:solidFill>
                        <a:srgbClr val="B05E48"/>
                      </a:solidFill>
                      <a:prstDash val="solid"/>
                      <a:round/>
                      <a:headEnd type="none" w="med" len="med"/>
                      <a:tailEnd type="none" w="med" len="med"/>
                    </a:lnB>
                    <a:solidFill>
                      <a:srgbClr val="212121"/>
                    </a:solidFill>
                  </a:tcPr>
                </a:tc>
                <a:extLst>
                  <a:ext uri="{0D108BD9-81ED-4DB2-BD59-A6C34878D82A}">
                    <a16:rowId xmlns:a16="http://schemas.microsoft.com/office/drawing/2014/main" val="4136551984"/>
                  </a:ext>
                </a:extLst>
              </a:tr>
              <a:tr h="1763948">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DISP-003</a:t>
                      </a:r>
                    </a:p>
                  </a:txBody>
                  <a:tcPr marL="78748" marR="78748" marT="39374" marB="39374" anchor="ctr">
                    <a:lnL w="7620" cap="flat" cmpd="sng" algn="ctr">
                      <a:solidFill>
                        <a:srgbClr val="105648"/>
                      </a:solidFill>
                      <a:prstDash val="solid"/>
                      <a:round/>
                      <a:headEnd type="none" w="med" len="med"/>
                      <a:tailEnd type="none" w="med" len="med"/>
                    </a:lnL>
                    <a:lnR w="7620" cap="flat" cmpd="sng" algn="ctr">
                      <a:solidFill>
                        <a:srgbClr val="F06048"/>
                      </a:solidFill>
                      <a:prstDash val="solid"/>
                      <a:round/>
                      <a:headEnd type="none" w="med" len="med"/>
                      <a:tailEnd type="none" w="med" len="med"/>
                    </a:lnR>
                    <a:lnT w="12700" cap="flat" cmpd="sng" algn="ctr">
                      <a:solidFill>
                        <a:srgbClr val="105648"/>
                      </a:solidFill>
                      <a:prstDash val="solid"/>
                      <a:round/>
                      <a:headEnd type="none" w="med" len="med"/>
                      <a:tailEnd type="none" w="med" len="med"/>
                    </a:lnT>
                    <a:lnB w="7620" cap="flat" cmpd="sng" algn="ctr">
                      <a:solidFill>
                        <a:srgbClr val="1056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a:solidFill>
                            <a:srgbClr val="ADADAD"/>
                          </a:solidFill>
                          <a:effectLst/>
                          <a:highlight>
                            <a:srgbClr val="212121"/>
                          </a:highlight>
                          <a:latin typeface="Arial" panose="020B0604020202020204" pitchFamily="34" charset="0"/>
                        </a:rPr>
                        <a:t>Detección de Fallos</a:t>
                      </a:r>
                    </a:p>
                  </a:txBody>
                  <a:tcPr marL="78748" marR="78748" marT="39374" marB="39374" anchor="ctr">
                    <a:lnL w="7620" cap="flat" cmpd="sng" algn="ctr">
                      <a:solidFill>
                        <a:srgbClr val="F06048"/>
                      </a:solidFill>
                      <a:prstDash val="solid"/>
                      <a:round/>
                      <a:headEnd type="none" w="med" len="med"/>
                      <a:tailEnd type="none" w="med" len="med"/>
                    </a:lnL>
                    <a:lnR w="7620" cap="flat" cmpd="sng" algn="ctr">
                      <a:solidFill>
                        <a:srgbClr val="B05E48"/>
                      </a:solidFill>
                      <a:prstDash val="solid"/>
                      <a:round/>
                      <a:headEnd type="none" w="med" len="med"/>
                      <a:tailEnd type="none" w="med" len="med"/>
                    </a:lnR>
                    <a:lnT w="12700" cap="flat" cmpd="sng" algn="ctr">
                      <a:solidFill>
                        <a:srgbClr val="F06048"/>
                      </a:solidFill>
                      <a:prstDash val="solid"/>
                      <a:round/>
                      <a:headEnd type="none" w="med" len="med"/>
                      <a:tailEnd type="none" w="med" len="med"/>
                    </a:lnT>
                    <a:lnB w="7620" cap="flat" cmpd="sng" algn="ctr">
                      <a:solidFill>
                        <a:srgbClr val="F06048"/>
                      </a:solidFill>
                      <a:prstDash val="solid"/>
                      <a:round/>
                      <a:headEnd type="none" w="med" len="med"/>
                      <a:tailEnd type="none" w="med" len="med"/>
                    </a:lnB>
                    <a:solidFill>
                      <a:srgbClr val="212121"/>
                    </a:solidFill>
                  </a:tcPr>
                </a:tc>
                <a:tc>
                  <a:txBody>
                    <a:bodyPr/>
                    <a:lstStyle/>
                    <a:p>
                      <a:pPr algn="l" fontAlgn="base">
                        <a:spcBef>
                          <a:spcPts val="0"/>
                        </a:spcBef>
                        <a:spcAft>
                          <a:spcPts val="0"/>
                        </a:spcAft>
                      </a:pPr>
                      <a:r>
                        <a:rPr lang="es-MX" sz="1600" b="0" i="0" u="none" strike="noStrike" dirty="0">
                          <a:solidFill>
                            <a:srgbClr val="ADADAD"/>
                          </a:solidFill>
                          <a:effectLst/>
                          <a:highlight>
                            <a:srgbClr val="212121"/>
                          </a:highlight>
                          <a:latin typeface="Arial" panose="020B0604020202020204" pitchFamily="34" charset="0"/>
                        </a:rPr>
                        <a:t>Se implementarán sistemas de monitoreo y detección de fallos para identificar y responder rápidamente a cualquier problema que afecte la disponibilidad del sistema.</a:t>
                      </a:r>
                    </a:p>
                  </a:txBody>
                  <a:tcPr marL="78748" marR="78748" marT="39374" marB="39374" anchor="ctr">
                    <a:lnL w="7620" cap="flat" cmpd="sng" algn="ctr">
                      <a:solidFill>
                        <a:srgbClr val="B05E48"/>
                      </a:solidFill>
                      <a:prstDash val="solid"/>
                      <a:round/>
                      <a:headEnd type="none" w="med" len="med"/>
                      <a:tailEnd type="none" w="med" len="med"/>
                    </a:lnL>
                    <a:lnR w="7620" cap="flat" cmpd="sng" algn="ctr">
                      <a:solidFill>
                        <a:srgbClr val="B05E48"/>
                      </a:solidFill>
                      <a:prstDash val="solid"/>
                      <a:round/>
                      <a:headEnd type="none" w="med" len="med"/>
                      <a:tailEnd type="none" w="med" len="med"/>
                    </a:lnR>
                    <a:lnT w="12700" cap="flat" cmpd="sng" algn="ctr">
                      <a:solidFill>
                        <a:srgbClr val="B05E48"/>
                      </a:solidFill>
                      <a:prstDash val="solid"/>
                      <a:round/>
                      <a:headEnd type="none" w="med" len="med"/>
                      <a:tailEnd type="none" w="med" len="med"/>
                    </a:lnT>
                    <a:lnB w="7620" cap="flat" cmpd="sng" algn="ctr">
                      <a:solidFill>
                        <a:srgbClr val="B05E48"/>
                      </a:solidFill>
                      <a:prstDash val="solid"/>
                      <a:round/>
                      <a:headEnd type="none" w="med" len="med"/>
                      <a:tailEnd type="none" w="med" len="med"/>
                    </a:lnB>
                    <a:solidFill>
                      <a:srgbClr val="212121"/>
                    </a:solidFill>
                  </a:tcPr>
                </a:tc>
                <a:extLst>
                  <a:ext uri="{0D108BD9-81ED-4DB2-BD59-A6C34878D82A}">
                    <a16:rowId xmlns:a16="http://schemas.microsoft.com/office/drawing/2014/main" val="388350811"/>
                  </a:ext>
                </a:extLst>
              </a:tr>
            </a:tbl>
          </a:graphicData>
        </a:graphic>
      </p:graphicFrame>
    </p:spTree>
    <p:extLst>
      <p:ext uri="{BB962C8B-B14F-4D97-AF65-F5344CB8AC3E}">
        <p14:creationId xmlns:p14="http://schemas.microsoft.com/office/powerpoint/2010/main" val="3903041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87C4BB-B2A9-733F-7DF0-7D50E798D64E}"/>
              </a:ext>
            </a:extLst>
          </p:cNvPr>
          <p:cNvSpPr>
            <a:spLocks noGrp="1"/>
          </p:cNvSpPr>
          <p:nvPr>
            <p:ph type="title"/>
          </p:nvPr>
        </p:nvSpPr>
        <p:spPr>
          <a:xfrm>
            <a:off x="1371600" y="457200"/>
            <a:ext cx="4911393" cy="1556724"/>
          </a:xfrm>
        </p:spPr>
        <p:txBody>
          <a:bodyPr anchor="b">
            <a:normAutofit/>
          </a:bodyPr>
          <a:lstStyle/>
          <a:p>
            <a:pPr>
              <a:lnSpc>
                <a:spcPct val="90000"/>
              </a:lnSpc>
            </a:pPr>
            <a:r>
              <a:rPr lang="es-MX" dirty="0"/>
              <a:t>Estrategias de Disponibilidad</a:t>
            </a:r>
            <a:br>
              <a:rPr lang="es-MX" dirty="0"/>
            </a:br>
            <a:endParaRPr lang="es-MX"/>
          </a:p>
        </p:txBody>
      </p:sp>
      <p:sp>
        <p:nvSpPr>
          <p:cNvPr id="3" name="Content Placeholder 2">
            <a:extLst>
              <a:ext uri="{FF2B5EF4-FFF2-40B4-BE49-F238E27FC236}">
                <a16:creationId xmlns:a16="http://schemas.microsoft.com/office/drawing/2014/main" id="{8EDC1656-56C5-2A34-E189-BFAB53A1DB2F}"/>
              </a:ext>
            </a:extLst>
          </p:cNvPr>
          <p:cNvSpPr>
            <a:spLocks noGrp="1"/>
          </p:cNvSpPr>
          <p:nvPr>
            <p:ph idx="1"/>
          </p:nvPr>
        </p:nvSpPr>
        <p:spPr>
          <a:xfrm>
            <a:off x="629266" y="1681316"/>
            <a:ext cx="6617108" cy="4248259"/>
          </a:xfrm>
        </p:spPr>
        <p:txBody>
          <a:bodyPr anchor="t">
            <a:normAutofit lnSpcReduction="10000"/>
          </a:bodyPr>
          <a:lstStyle/>
          <a:p>
            <a:pPr marL="0" indent="0">
              <a:lnSpc>
                <a:spcPct val="110000"/>
              </a:lnSpc>
              <a:buNone/>
            </a:pPr>
            <a:r>
              <a:rPr lang="es-MX" sz="1400" b="1" dirty="0"/>
              <a:t>Arquitectura Redundante:</a:t>
            </a:r>
          </a:p>
          <a:p>
            <a:pPr>
              <a:lnSpc>
                <a:spcPct val="110000"/>
              </a:lnSpc>
            </a:pPr>
            <a:r>
              <a:rPr lang="es-MX" sz="1400" dirty="0"/>
              <a:t>Se implementará una arquitectura redundante con múltiples instancias de servidores y balanceo de carga para garantizar la disponibilidad continua del sistema incluso en caso de fallo de un componente.</a:t>
            </a:r>
          </a:p>
          <a:p>
            <a:pPr marL="0" indent="0">
              <a:lnSpc>
                <a:spcPct val="110000"/>
              </a:lnSpc>
              <a:buNone/>
            </a:pPr>
            <a:r>
              <a:rPr lang="es-MX" sz="1400" b="1" dirty="0"/>
              <a:t>Respaldos Automatizados:</a:t>
            </a:r>
          </a:p>
          <a:p>
            <a:pPr>
              <a:lnSpc>
                <a:spcPct val="110000"/>
              </a:lnSpc>
            </a:pPr>
            <a:r>
              <a:rPr lang="es-MX" sz="1400" dirty="0"/>
              <a:t>Se configurarán respaldos automáticos diarios de la base de datos y los archivos del sistema para garantizar la integridad y disponibilidad de los datos en caso de pérdida o corrupción.</a:t>
            </a:r>
          </a:p>
          <a:p>
            <a:pPr marL="0" indent="0">
              <a:lnSpc>
                <a:spcPct val="110000"/>
              </a:lnSpc>
              <a:buNone/>
            </a:pPr>
            <a:r>
              <a:rPr lang="es-MX" sz="1400" b="1" dirty="0"/>
              <a:t>Escalado Automático:</a:t>
            </a:r>
          </a:p>
          <a:p>
            <a:pPr>
              <a:lnSpc>
                <a:spcPct val="110000"/>
              </a:lnSpc>
            </a:pPr>
            <a:r>
              <a:rPr lang="es-MX" sz="1400" dirty="0"/>
              <a:t>Se utilizarán servicios en la nube con capacidades de escalado automático para aumentar la capacidad del sistema en respuesta a picos de carga repentinos y garantizar la disponibilidad del servicio.</a:t>
            </a:r>
          </a:p>
          <a:p>
            <a:pPr marL="0" indent="0">
              <a:lnSpc>
                <a:spcPct val="110000"/>
              </a:lnSpc>
              <a:buNone/>
            </a:pPr>
            <a:r>
              <a:rPr lang="es-MX" sz="1400" b="1" dirty="0"/>
              <a:t>Monitorización Continua:</a:t>
            </a:r>
          </a:p>
          <a:p>
            <a:pPr>
              <a:lnSpc>
                <a:spcPct val="110000"/>
              </a:lnSpc>
            </a:pPr>
            <a:r>
              <a:rPr lang="es-MX" sz="1400" dirty="0"/>
              <a:t>Se implementará un sistema de monitorización continua para supervisar el estado del sistema y detectar cualquier problema de disponibilidad en tiempo real.</a:t>
            </a:r>
          </a:p>
        </p:txBody>
      </p:sp>
      <p:pic>
        <p:nvPicPr>
          <p:cNvPr id="7" name="Graphic 6" descr="Database">
            <a:extLst>
              <a:ext uri="{FF2B5EF4-FFF2-40B4-BE49-F238E27FC236}">
                <a16:creationId xmlns:a16="http://schemas.microsoft.com/office/drawing/2014/main" id="{91D99396-CD99-0999-C974-B6DF2DFD0B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4639" y="648307"/>
            <a:ext cx="5090161" cy="5090161"/>
          </a:xfrm>
          <a:prstGeom prst="rect">
            <a:avLst/>
          </a:prstGeom>
        </p:spPr>
      </p:pic>
      <p:sp>
        <p:nvSpPr>
          <p:cNvPr id="12" name="Rectangle 11">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3996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4A6FF5-DAD9-729B-F6C0-40711F0715AB}"/>
              </a:ext>
            </a:extLst>
          </p:cNvPr>
          <p:cNvSpPr>
            <a:spLocks noGrp="1"/>
          </p:cNvSpPr>
          <p:nvPr>
            <p:ph type="title"/>
          </p:nvPr>
        </p:nvSpPr>
        <p:spPr>
          <a:xfrm>
            <a:off x="464750" y="457200"/>
            <a:ext cx="5818243" cy="1047135"/>
          </a:xfrm>
        </p:spPr>
        <p:txBody>
          <a:bodyPr anchor="b">
            <a:normAutofit/>
          </a:bodyPr>
          <a:lstStyle/>
          <a:p>
            <a:pPr>
              <a:lnSpc>
                <a:spcPct val="90000"/>
              </a:lnSpc>
            </a:pPr>
            <a:r>
              <a:rPr lang="es-MX" dirty="0"/>
              <a:t>Documentación de Mantenibilidad</a:t>
            </a:r>
          </a:p>
        </p:txBody>
      </p:sp>
      <p:sp>
        <p:nvSpPr>
          <p:cNvPr id="3" name="Content Placeholder 2">
            <a:extLst>
              <a:ext uri="{FF2B5EF4-FFF2-40B4-BE49-F238E27FC236}">
                <a16:creationId xmlns:a16="http://schemas.microsoft.com/office/drawing/2014/main" id="{6E0477EE-B92E-BA08-D5C0-49FDADCC0966}"/>
              </a:ext>
            </a:extLst>
          </p:cNvPr>
          <p:cNvSpPr>
            <a:spLocks noGrp="1"/>
          </p:cNvSpPr>
          <p:nvPr>
            <p:ph idx="1"/>
          </p:nvPr>
        </p:nvSpPr>
        <p:spPr>
          <a:xfrm>
            <a:off x="464749" y="1854022"/>
            <a:ext cx="5818243" cy="4075554"/>
          </a:xfrm>
        </p:spPr>
        <p:txBody>
          <a:bodyPr anchor="t">
            <a:normAutofit/>
          </a:bodyPr>
          <a:lstStyle/>
          <a:p>
            <a:pPr marL="0" indent="0">
              <a:buNone/>
            </a:pPr>
            <a:r>
              <a:rPr lang="es-MX" sz="1600" dirty="0"/>
              <a:t>se encarga de la gestión de claves de API para la autenticación de usuarios. Esta documentación detalla las estrategias y medidas implementadas para garantizar que el sistema sea fácil de mantener y actualizar a lo largo del tiempo.</a:t>
            </a:r>
          </a:p>
          <a:p>
            <a:pPr marL="0" indent="0">
              <a:buNone/>
            </a:pPr>
            <a:endParaRPr lang="es-MX" sz="1600" dirty="0"/>
          </a:p>
          <a:p>
            <a:pPr marL="0" indent="0">
              <a:buNone/>
            </a:pPr>
            <a:r>
              <a:rPr lang="es-MX" sz="2000" b="1" dirty="0"/>
              <a:t>Plan de Capacitación</a:t>
            </a:r>
          </a:p>
          <a:p>
            <a:pPr marL="0" indent="0">
              <a:buNone/>
            </a:pPr>
            <a:r>
              <a:rPr lang="es-MX" sz="1600" dirty="0"/>
              <a:t>Se desarrollará un plan de capacitación para el equipo de desarrollo que incluya sesiones de formación sobre las mejores prácticas de mantenibilidad, herramientas de desarrollo y técnicas de refactorización. </a:t>
            </a:r>
          </a:p>
        </p:txBody>
      </p:sp>
      <p:sp>
        <p:nvSpPr>
          <p:cNvPr id="11" name="Rectangle 10">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968820EC-FB8C-F93E-8E15-6F069AE5E804}"/>
              </a:ext>
            </a:extLst>
          </p:cNvPr>
          <p:cNvGraphicFramePr>
            <a:graphicFrameLocks noGrp="1"/>
          </p:cNvGraphicFramePr>
          <p:nvPr>
            <p:extLst>
              <p:ext uri="{D42A27DB-BD31-4B8C-83A1-F6EECF244321}">
                <p14:modId xmlns:p14="http://schemas.microsoft.com/office/powerpoint/2010/main" val="4224596856"/>
              </p:ext>
            </p:extLst>
          </p:nvPr>
        </p:nvGraphicFramePr>
        <p:xfrm>
          <a:off x="6652191" y="457200"/>
          <a:ext cx="5075059" cy="5472376"/>
        </p:xfrm>
        <a:graphic>
          <a:graphicData uri="http://schemas.openxmlformats.org/drawingml/2006/table">
            <a:tbl>
              <a:tblPr firstRow="1" bandRow="1">
                <a:solidFill>
                  <a:schemeClr val="accent1">
                    <a:lumMod val="20000"/>
                    <a:lumOff val="80000"/>
                  </a:schemeClr>
                </a:solidFill>
              </a:tblPr>
              <a:tblGrid>
                <a:gridCol w="605912">
                  <a:extLst>
                    <a:ext uri="{9D8B030D-6E8A-4147-A177-3AD203B41FA5}">
                      <a16:colId xmlns:a16="http://schemas.microsoft.com/office/drawing/2014/main" val="3326695030"/>
                    </a:ext>
                  </a:extLst>
                </a:gridCol>
                <a:gridCol w="1215940">
                  <a:extLst>
                    <a:ext uri="{9D8B030D-6E8A-4147-A177-3AD203B41FA5}">
                      <a16:colId xmlns:a16="http://schemas.microsoft.com/office/drawing/2014/main" val="1474862246"/>
                    </a:ext>
                  </a:extLst>
                </a:gridCol>
                <a:gridCol w="3253207">
                  <a:extLst>
                    <a:ext uri="{9D8B030D-6E8A-4147-A177-3AD203B41FA5}">
                      <a16:colId xmlns:a16="http://schemas.microsoft.com/office/drawing/2014/main" val="1900299482"/>
                    </a:ext>
                  </a:extLst>
                </a:gridCol>
              </a:tblGrid>
              <a:tr h="397785">
                <a:tc>
                  <a:txBody>
                    <a:bodyPr/>
                    <a:lstStyle/>
                    <a:p>
                      <a:pPr fontAlgn="b"/>
                      <a:r>
                        <a:rPr lang="es-MX" sz="1000" b="1" cap="all" spc="60">
                          <a:solidFill>
                            <a:schemeClr val="tx1"/>
                          </a:solidFill>
                          <a:effectLst/>
                        </a:rPr>
                        <a:t>ID</a:t>
                      </a:r>
                    </a:p>
                  </a:txBody>
                  <a:tcPr marL="110496" marR="110496" marT="110496" marB="110496" anchor="b">
                    <a:lnL w="12700" cmpd="sng">
                      <a:noFill/>
                    </a:lnL>
                    <a:lnR w="12700" cmpd="sng">
                      <a:noFill/>
                    </a:lnR>
                    <a:lnT w="12700" cmpd="sng">
                      <a:noFill/>
                    </a:lnT>
                    <a:lnB w="38100" cmpd="sng">
                      <a:noFill/>
                    </a:lnB>
                    <a:noFill/>
                  </a:tcPr>
                </a:tc>
                <a:tc>
                  <a:txBody>
                    <a:bodyPr/>
                    <a:lstStyle/>
                    <a:p>
                      <a:pPr fontAlgn="b"/>
                      <a:r>
                        <a:rPr lang="es-MX" sz="1000" b="1" cap="all" spc="60">
                          <a:solidFill>
                            <a:schemeClr val="tx1"/>
                          </a:solidFill>
                          <a:effectLst/>
                        </a:rPr>
                        <a:t>Nombre</a:t>
                      </a:r>
                    </a:p>
                  </a:txBody>
                  <a:tcPr marL="110496" marR="110496" marT="110496" marB="110496" anchor="b">
                    <a:lnL w="12700" cmpd="sng">
                      <a:noFill/>
                    </a:lnL>
                    <a:lnR w="12700" cmpd="sng">
                      <a:noFill/>
                    </a:lnR>
                    <a:lnT w="12700" cmpd="sng">
                      <a:noFill/>
                    </a:lnT>
                    <a:lnB w="38100" cmpd="sng">
                      <a:noFill/>
                    </a:lnB>
                    <a:noFill/>
                  </a:tcPr>
                </a:tc>
                <a:tc>
                  <a:txBody>
                    <a:bodyPr/>
                    <a:lstStyle/>
                    <a:p>
                      <a:pPr fontAlgn="b"/>
                      <a:r>
                        <a:rPr lang="es-MX" sz="1000" b="1" cap="all" spc="60">
                          <a:solidFill>
                            <a:schemeClr val="tx1"/>
                          </a:solidFill>
                          <a:effectLst/>
                        </a:rPr>
                        <a:t>Descripción</a:t>
                      </a:r>
                    </a:p>
                  </a:txBody>
                  <a:tcPr marL="110496" marR="110496" marT="110496" marB="110496" anchor="b">
                    <a:lnL w="12700" cmpd="sng">
                      <a:noFill/>
                    </a:lnL>
                    <a:lnR w="12700" cmpd="sng">
                      <a:noFill/>
                    </a:lnR>
                    <a:lnT w="12700" cmpd="sng">
                      <a:noFill/>
                    </a:lnT>
                    <a:lnB w="38100" cmpd="sng">
                      <a:noFill/>
                    </a:lnB>
                    <a:noFill/>
                  </a:tcPr>
                </a:tc>
                <a:extLst>
                  <a:ext uri="{0D108BD9-81ED-4DB2-BD59-A6C34878D82A}">
                    <a16:rowId xmlns:a16="http://schemas.microsoft.com/office/drawing/2014/main" val="1697086508"/>
                  </a:ext>
                </a:extLst>
              </a:tr>
              <a:tr h="897056">
                <a:tc>
                  <a:txBody>
                    <a:bodyPr/>
                    <a:lstStyle/>
                    <a:p>
                      <a:pPr fontAlgn="base"/>
                      <a:r>
                        <a:rPr lang="es-MX" sz="1300" cap="none" spc="0">
                          <a:solidFill>
                            <a:schemeClr val="tx1"/>
                          </a:solidFill>
                          <a:effectLst/>
                        </a:rPr>
                        <a:t>MANT-001</a:t>
                      </a:r>
                    </a:p>
                  </a:txBody>
                  <a:tcPr marL="16357" marR="16357" marT="8178" marB="73664" anchor="ctr">
                    <a:lnL w="12700" cmpd="sng">
                      <a:noFill/>
                      <a:prstDash val="solid"/>
                    </a:lnL>
                    <a:lnR w="12700" cmpd="sng">
                      <a:noFill/>
                      <a:prstDash val="solid"/>
                    </a:lnR>
                    <a:lnT w="38100" cmpd="sng">
                      <a:noFill/>
                    </a:lnT>
                    <a:lnB w="12700" cmpd="sng">
                      <a:noFill/>
                      <a:prstDash val="solid"/>
                    </a:lnB>
                    <a:noFill/>
                  </a:tcPr>
                </a:tc>
                <a:tc>
                  <a:txBody>
                    <a:bodyPr/>
                    <a:lstStyle/>
                    <a:p>
                      <a:pPr fontAlgn="base"/>
                      <a:r>
                        <a:rPr lang="es-MX" sz="1300" cap="none" spc="0">
                          <a:solidFill>
                            <a:schemeClr val="tx1"/>
                          </a:solidFill>
                          <a:effectLst/>
                        </a:rPr>
                        <a:t>Claridad del Código</a:t>
                      </a:r>
                    </a:p>
                  </a:txBody>
                  <a:tcPr marL="16357" marR="16357" marT="8178" marB="73664" anchor="ctr">
                    <a:lnL w="12700" cmpd="sng">
                      <a:noFill/>
                      <a:prstDash val="solid"/>
                    </a:lnL>
                    <a:lnR w="12700" cmpd="sng">
                      <a:noFill/>
                      <a:prstDash val="solid"/>
                    </a:lnR>
                    <a:lnT w="38100" cmpd="sng">
                      <a:noFill/>
                    </a:lnT>
                    <a:lnB w="12700" cmpd="sng">
                      <a:noFill/>
                      <a:prstDash val="solid"/>
                    </a:lnB>
                    <a:noFill/>
                  </a:tcPr>
                </a:tc>
                <a:tc>
                  <a:txBody>
                    <a:bodyPr/>
                    <a:lstStyle/>
                    <a:p>
                      <a:pPr fontAlgn="base"/>
                      <a:r>
                        <a:rPr lang="es-MX" sz="1300" cap="none" spc="0">
                          <a:solidFill>
                            <a:schemeClr val="tx1"/>
                          </a:solidFill>
                          <a:effectLst/>
                        </a:rPr>
                        <a:t>El código fuente debe estar bien organizado y documentado para facilitar la comprensión y modificación por parte de otros desarrolladores.</a:t>
                      </a:r>
                    </a:p>
                  </a:txBody>
                  <a:tcPr marL="16357" marR="16357" marT="8178" marB="73664" anchor="ctr">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913911420"/>
                  </a:ext>
                </a:extLst>
              </a:tr>
              <a:tr h="897056">
                <a:tc>
                  <a:txBody>
                    <a:bodyPr/>
                    <a:lstStyle/>
                    <a:p>
                      <a:pPr fontAlgn="base"/>
                      <a:r>
                        <a:rPr lang="es-MX" sz="1300" cap="none" spc="0">
                          <a:solidFill>
                            <a:schemeClr val="tx1"/>
                          </a:solidFill>
                          <a:effectLst/>
                        </a:rPr>
                        <a:t>MANT-002</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tc>
                  <a:txBody>
                    <a:bodyPr/>
                    <a:lstStyle/>
                    <a:p>
                      <a:pPr fontAlgn="base"/>
                      <a:r>
                        <a:rPr lang="es-MX" sz="1300" cap="none" spc="0">
                          <a:solidFill>
                            <a:schemeClr val="tx1"/>
                          </a:solidFill>
                          <a:effectLst/>
                        </a:rPr>
                        <a:t>Modularidad</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tc>
                  <a:txBody>
                    <a:bodyPr/>
                    <a:lstStyle/>
                    <a:p>
                      <a:pPr fontAlgn="base"/>
                      <a:r>
                        <a:rPr lang="es-MX" sz="1300" cap="none" spc="0">
                          <a:solidFill>
                            <a:schemeClr val="tx1"/>
                          </a:solidFill>
                          <a:effectLst/>
                        </a:rPr>
                        <a:t>El sistema debe estar compuesto por módulos independientes y bien definidos, lo que facilita la actualización y mantenimiento de cada componente por separado.</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extLst>
                  <a:ext uri="{0D108BD9-81ED-4DB2-BD59-A6C34878D82A}">
                    <a16:rowId xmlns:a16="http://schemas.microsoft.com/office/drawing/2014/main" val="20187237"/>
                  </a:ext>
                </a:extLst>
              </a:tr>
              <a:tr h="1093493">
                <a:tc>
                  <a:txBody>
                    <a:bodyPr/>
                    <a:lstStyle/>
                    <a:p>
                      <a:pPr fontAlgn="base"/>
                      <a:r>
                        <a:rPr lang="es-MX" sz="1300" cap="none" spc="0">
                          <a:solidFill>
                            <a:schemeClr val="tx1"/>
                          </a:solidFill>
                          <a:effectLst/>
                        </a:rPr>
                        <a:t>MANT-003</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s-MX" sz="1300" cap="none" spc="0">
                          <a:solidFill>
                            <a:schemeClr val="tx1"/>
                          </a:solidFill>
                          <a:effectLst/>
                        </a:rPr>
                        <a:t>Flexibilidad</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s-MX" sz="1300" cap="none" spc="0">
                          <a:solidFill>
                            <a:schemeClr val="tx1"/>
                          </a:solidFill>
                          <a:effectLst/>
                        </a:rPr>
                        <a:t>El sistema debe ser lo suficientemente flexible como para permitir la incorporación de nuevas funcionalidades y la adaptación a cambios en los requisitos sin una reescritura significativa del código.</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32644334"/>
                  </a:ext>
                </a:extLst>
              </a:tr>
              <a:tr h="1093493">
                <a:tc>
                  <a:txBody>
                    <a:bodyPr/>
                    <a:lstStyle/>
                    <a:p>
                      <a:pPr fontAlgn="base"/>
                      <a:r>
                        <a:rPr lang="es-MX" sz="1300" cap="none" spc="0">
                          <a:solidFill>
                            <a:schemeClr val="tx1"/>
                          </a:solidFill>
                          <a:effectLst/>
                        </a:rPr>
                        <a:t>MANT-004</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tc>
                  <a:txBody>
                    <a:bodyPr/>
                    <a:lstStyle/>
                    <a:p>
                      <a:pPr fontAlgn="base"/>
                      <a:r>
                        <a:rPr lang="es-MX" sz="1300" cap="none" spc="0">
                          <a:solidFill>
                            <a:schemeClr val="tx1"/>
                          </a:solidFill>
                          <a:effectLst/>
                        </a:rPr>
                        <a:t>Gestión de Dependencias</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tc>
                  <a:txBody>
                    <a:bodyPr/>
                    <a:lstStyle/>
                    <a:p>
                      <a:pPr fontAlgn="base"/>
                      <a:r>
                        <a:rPr lang="es-MX" sz="1300" cap="none" spc="0">
                          <a:solidFill>
                            <a:schemeClr val="tx1"/>
                          </a:solidFill>
                          <a:effectLst/>
                        </a:rPr>
                        <a:t>Se deben gestionar adecuadamente las dependencias del proyecto, utilizando herramientas de gestión de paquetes y control de versiones para garantizar la integridad y estabilidad del sistema.</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solidFill>
                      <a:srgbClr val="DAE3F3">
                        <a:alpha val="50196"/>
                      </a:srgbClr>
                    </a:solidFill>
                  </a:tcPr>
                </a:tc>
                <a:extLst>
                  <a:ext uri="{0D108BD9-81ED-4DB2-BD59-A6C34878D82A}">
                    <a16:rowId xmlns:a16="http://schemas.microsoft.com/office/drawing/2014/main" val="1484057220"/>
                  </a:ext>
                </a:extLst>
              </a:tr>
              <a:tr h="1093493">
                <a:tc>
                  <a:txBody>
                    <a:bodyPr/>
                    <a:lstStyle/>
                    <a:p>
                      <a:pPr fontAlgn="base"/>
                      <a:r>
                        <a:rPr lang="es-MX" sz="1300" cap="none" spc="0">
                          <a:solidFill>
                            <a:schemeClr val="tx1"/>
                          </a:solidFill>
                          <a:effectLst/>
                        </a:rPr>
                        <a:t>MANT-005</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s-MX" sz="1300" cap="none" spc="0">
                          <a:solidFill>
                            <a:schemeClr val="tx1"/>
                          </a:solidFill>
                          <a:effectLst/>
                        </a:rPr>
                        <a:t>Pruebas Automatizadas</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s-MX" sz="1300" cap="none" spc="0">
                          <a:solidFill>
                            <a:schemeClr val="tx1"/>
                          </a:solidFill>
                          <a:effectLst/>
                        </a:rPr>
                        <a:t>Se desarrollarán pruebas automatizadas exhaustivas para validar el funcionamiento del sistema y detectar rápidamente cualquier regresión o problema de mantenimiento.</a:t>
                      </a:r>
                    </a:p>
                  </a:txBody>
                  <a:tcPr marL="16357" marR="16357" marT="8178" marB="73664"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98340592"/>
                  </a:ext>
                </a:extLst>
              </a:tr>
            </a:tbl>
          </a:graphicData>
        </a:graphic>
      </p:graphicFrame>
    </p:spTree>
    <p:extLst>
      <p:ext uri="{BB962C8B-B14F-4D97-AF65-F5344CB8AC3E}">
        <p14:creationId xmlns:p14="http://schemas.microsoft.com/office/powerpoint/2010/main" val="3007446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A5DFBE-A939-4FE5-29B6-BCABB3E23B5D}"/>
              </a:ext>
            </a:extLst>
          </p:cNvPr>
          <p:cNvSpPr>
            <a:spLocks noGrp="1"/>
          </p:cNvSpPr>
          <p:nvPr>
            <p:ph type="title"/>
          </p:nvPr>
        </p:nvSpPr>
        <p:spPr>
          <a:xfrm>
            <a:off x="1371600" y="457200"/>
            <a:ext cx="4911393" cy="1556724"/>
          </a:xfrm>
        </p:spPr>
        <p:txBody>
          <a:bodyPr anchor="b">
            <a:normAutofit/>
          </a:bodyPr>
          <a:lstStyle/>
          <a:p>
            <a:r>
              <a:rPr lang="es-MX" dirty="0"/>
              <a:t>Documentación de Portabilidad</a:t>
            </a:r>
          </a:p>
        </p:txBody>
      </p:sp>
      <p:sp>
        <p:nvSpPr>
          <p:cNvPr id="3" name="Content Placeholder 2">
            <a:extLst>
              <a:ext uri="{FF2B5EF4-FFF2-40B4-BE49-F238E27FC236}">
                <a16:creationId xmlns:a16="http://schemas.microsoft.com/office/drawing/2014/main" id="{E313E6E3-F333-89D0-8D2C-E1BC2DAF19C6}"/>
              </a:ext>
            </a:extLst>
          </p:cNvPr>
          <p:cNvSpPr>
            <a:spLocks noGrp="1"/>
          </p:cNvSpPr>
          <p:nvPr>
            <p:ph idx="1"/>
          </p:nvPr>
        </p:nvSpPr>
        <p:spPr>
          <a:xfrm>
            <a:off x="1371601" y="2345635"/>
            <a:ext cx="4911392" cy="3583940"/>
          </a:xfrm>
        </p:spPr>
        <p:txBody>
          <a:bodyPr anchor="t">
            <a:normAutofit/>
          </a:bodyPr>
          <a:lstStyle/>
          <a:p>
            <a:pPr marL="0" indent="0">
              <a:buNone/>
            </a:pPr>
            <a:r>
              <a:rPr lang="es-MX" sz="2000" dirty="0"/>
              <a:t>se encarga de la gestión de claves de API para la autenticación de usuarios. Esta documentación detalla las estrategias y medidas implementadas para garantizar que el sistema sea fácilmente adaptable y utilizable en diferentes entornos y plataformas.</a:t>
            </a:r>
          </a:p>
        </p:txBody>
      </p:sp>
      <p:pic>
        <p:nvPicPr>
          <p:cNvPr id="7" name="Graphic 6" descr="Lock">
            <a:extLst>
              <a:ext uri="{FF2B5EF4-FFF2-40B4-BE49-F238E27FC236}">
                <a16:creationId xmlns:a16="http://schemas.microsoft.com/office/drawing/2014/main" id="{D8AB6695-04DF-A8A2-3C2B-56FB60D9C8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4639" y="648307"/>
            <a:ext cx="5090161" cy="5090161"/>
          </a:xfrm>
          <a:prstGeom prst="rect">
            <a:avLst/>
          </a:prstGeom>
        </p:spPr>
      </p:pic>
      <p:sp>
        <p:nvSpPr>
          <p:cNvPr id="12" name="Rectangle 11">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25154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4">
            <a:extLst>
              <a:ext uri="{FF2B5EF4-FFF2-40B4-BE49-F238E27FC236}">
                <a16:creationId xmlns:a16="http://schemas.microsoft.com/office/drawing/2014/main" id="{F863EBF8-2CF7-CE00-581C-E14FFF35E4B9}"/>
              </a:ext>
            </a:extLst>
          </p:cNvPr>
          <p:cNvGraphicFramePr>
            <a:graphicFrameLocks noGrp="1"/>
          </p:cNvGraphicFramePr>
          <p:nvPr>
            <p:ph idx="1"/>
          </p:nvPr>
        </p:nvGraphicFramePr>
        <p:xfrm>
          <a:off x="388374" y="1455174"/>
          <a:ext cx="6709891" cy="4753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ondo de tecnología de bloques y redes azules">
            <a:extLst>
              <a:ext uri="{FF2B5EF4-FFF2-40B4-BE49-F238E27FC236}">
                <a16:creationId xmlns:a16="http://schemas.microsoft.com/office/drawing/2014/main" id="{3EFF3E47-C023-300E-91C6-5037CA23A938}"/>
              </a:ext>
            </a:extLst>
          </p:cNvPr>
          <p:cNvPicPr>
            <a:picLocks noChangeAspect="1"/>
          </p:cNvPicPr>
          <p:nvPr/>
        </p:nvPicPr>
        <p:blipFill rotWithShape="1">
          <a:blip r:embed="rId7"/>
          <a:srcRect l="16682" r="47592" b="-447"/>
          <a:stretch/>
        </p:blipFill>
        <p:spPr>
          <a:xfrm>
            <a:off x="8115300" y="-12515"/>
            <a:ext cx="4076700" cy="6418631"/>
          </a:xfrm>
          <a:prstGeom prst="rect">
            <a:avLst/>
          </a:prstGeom>
        </p:spPr>
      </p:pic>
      <p:sp>
        <p:nvSpPr>
          <p:cNvPr id="4" name="Title 1">
            <a:extLst>
              <a:ext uri="{FF2B5EF4-FFF2-40B4-BE49-F238E27FC236}">
                <a16:creationId xmlns:a16="http://schemas.microsoft.com/office/drawing/2014/main" id="{E2C31E04-DAD4-412C-A7D9-61EBE42DC2C3}"/>
              </a:ext>
            </a:extLst>
          </p:cNvPr>
          <p:cNvSpPr>
            <a:spLocks noGrp="1"/>
          </p:cNvSpPr>
          <p:nvPr>
            <p:ph type="title"/>
          </p:nvPr>
        </p:nvSpPr>
        <p:spPr>
          <a:xfrm>
            <a:off x="388375" y="157317"/>
            <a:ext cx="7098264" cy="1100814"/>
          </a:xfrm>
        </p:spPr>
        <p:txBody>
          <a:bodyPr anchor="b">
            <a:normAutofit/>
          </a:bodyPr>
          <a:lstStyle/>
          <a:p>
            <a:r>
              <a:rPr lang="es-MX" sz="2800" dirty="0"/>
              <a:t>Estrategias de Portabilidad</a:t>
            </a:r>
          </a:p>
        </p:txBody>
      </p:sp>
    </p:spTree>
    <p:extLst>
      <p:ext uri="{BB962C8B-B14F-4D97-AF65-F5344CB8AC3E}">
        <p14:creationId xmlns:p14="http://schemas.microsoft.com/office/powerpoint/2010/main" val="2134528940"/>
      </p:ext>
    </p:extLst>
  </p:cSld>
  <p:clrMapOvr>
    <a:masterClrMapping/>
  </p:clrMapOvr>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271</TotalTime>
  <Words>7216</Words>
  <Application>Microsoft Office PowerPoint</Application>
  <PresentationFormat>Widescreen</PresentationFormat>
  <Paragraphs>519</Paragraphs>
  <Slides>58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Segoe UI</vt:lpstr>
      <vt:lpstr>SegoeUI</vt:lpstr>
      <vt:lpstr>Söhne</vt:lpstr>
      <vt:lpstr>Söhne Mono</vt:lpstr>
      <vt:lpstr>TimesNewRoman</vt:lpstr>
      <vt:lpstr>Tw Cen MT</vt:lpstr>
      <vt:lpstr>GradientRiseVTI</vt:lpstr>
      <vt:lpstr>Introducción</vt:lpstr>
      <vt:lpstr>Idice</vt:lpstr>
      <vt:lpstr>PowerPoint Presentation</vt:lpstr>
      <vt:lpstr>estándar IEEE-830-1993</vt:lpstr>
      <vt:lpstr>1 - este estándar asegurará que la especificación de requisitos de software</vt:lpstr>
      <vt:lpstr>1.1 - Documentacion de Propósito</vt:lpstr>
      <vt:lpstr>Características Principales</vt:lpstr>
      <vt:lpstr>1.2 - Alcance del Repositorio</vt:lpstr>
      <vt:lpstr>Objetivos de la documentacion</vt:lpstr>
      <vt:lpstr>1.3 - Personal Involucrado</vt:lpstr>
      <vt:lpstr>PowerPoint Presentation</vt:lpstr>
      <vt:lpstr>1.4 -Documentación: Definiciones, Acrónimos y Abreviaturas</vt:lpstr>
      <vt:lpstr>PowerPoint Presentation</vt:lpstr>
      <vt:lpstr>1.5 - Referencias</vt:lpstr>
      <vt:lpstr>PowerPoint Presentation</vt:lpstr>
      <vt:lpstr>1.6 - Resumen</vt:lpstr>
      <vt:lpstr>La inportacia y sus funciones principals del software</vt:lpstr>
      <vt:lpstr>Funcionalidades Principales</vt:lpstr>
      <vt:lpstr>2- Descripción General</vt:lpstr>
      <vt:lpstr>PowerPoint Presentation</vt:lpstr>
      <vt:lpstr>2.1 - Perspectiva del Producto</vt:lpstr>
      <vt:lpstr>2.2   Funcionalidad del producto</vt:lpstr>
      <vt:lpstr>2.3   Características de los usuarios</vt:lpstr>
      <vt:lpstr>PowerPoint Presentation</vt:lpstr>
      <vt:lpstr>2.4   Restricciones</vt:lpstr>
      <vt:lpstr>2.5 Características de Suposiciones y Dependencias</vt:lpstr>
      <vt:lpstr>2.6 Evolución Previsible del Sistema</vt:lpstr>
      <vt:lpstr>PowerPoint Presentation</vt:lpstr>
      <vt:lpstr>3 - Requisitos Especificos</vt:lpstr>
      <vt:lpstr>Nuestro entorno de Desarrollo</vt:lpstr>
      <vt:lpstr>Te mostrare que ocupas para usar nuestro software</vt:lpstr>
      <vt:lpstr>3.1 - RQUISITOS COMUNES DE LOS INTERFACES</vt:lpstr>
      <vt:lpstr>3.1.1 - Interfaces de usuario</vt:lpstr>
      <vt:lpstr>CUALES SON LOS COMANDOS UTILIZADOS EN EL INTERFAS DE USUARIO</vt:lpstr>
      <vt:lpstr>3.1.2 - interfaces de hardware</vt:lpstr>
      <vt:lpstr>3.1.3 - interfaces de software</vt:lpstr>
      <vt:lpstr>3.1.4 - interfaces de comunicacion</vt:lpstr>
      <vt:lpstr>3.2 Requisitos funcionales</vt:lpstr>
      <vt:lpstr>Nuestra documentación dentro de nuestros requisitos para el cliente</vt:lpstr>
      <vt:lpstr>PowerPoint Presentation</vt:lpstr>
      <vt:lpstr>3.2.1 - requisitos funcionales 1</vt:lpstr>
      <vt:lpstr>3.2.2 - Requisitos funcional 2</vt:lpstr>
      <vt:lpstr>3.2.3 - Requisitos fucionales 3</vt:lpstr>
      <vt:lpstr>Requisito Funcional N </vt:lpstr>
      <vt:lpstr>3.3 - Requisitos no funcionales</vt:lpstr>
      <vt:lpstr>Requisitos de Rendimiento</vt:lpstr>
      <vt:lpstr>Documentación de Seguridad </vt:lpstr>
      <vt:lpstr>PowerPoint Presentation</vt:lpstr>
      <vt:lpstr>Controles de Seguridad</vt:lpstr>
      <vt:lpstr>Plan de Respuesta a Incidentes</vt:lpstr>
      <vt:lpstr>Documentación de Fiabilidad</vt:lpstr>
      <vt:lpstr>Requisitos de Fiabilidad Fiabilidad</vt:lpstr>
      <vt:lpstr>Estrategias de Fiabilidad</vt:lpstr>
      <vt:lpstr>Documentación de Disponibilidad</vt:lpstr>
      <vt:lpstr>Estrategias de Disponibilidad </vt:lpstr>
      <vt:lpstr>Documentación de Mantenibilidad</vt:lpstr>
      <vt:lpstr>Documentación de Portabilidad</vt:lpstr>
      <vt:lpstr>Estrategias de Portabilidad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 Requisitos Especificos</dc:title>
  <dc:creator>Fernandez Mireles Juan Antonio</dc:creator>
  <cp:lastModifiedBy>AxelRous Star</cp:lastModifiedBy>
  <cp:revision>4</cp:revision>
  <dcterms:created xsi:type="dcterms:W3CDTF">2024-04-25T10:17:55Z</dcterms:created>
  <dcterms:modified xsi:type="dcterms:W3CDTF">2024-05-03T00:29:11Z</dcterms:modified>
</cp:coreProperties>
</file>