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9" r:id="rId1"/>
  </p:sldMasterIdLst>
  <p:sldIdLst>
    <p:sldId id="321" r:id="rId2"/>
    <p:sldId id="325" r:id="rId3"/>
    <p:sldId id="336" r:id="rId4"/>
    <p:sldId id="343" r:id="rId5"/>
    <p:sldId id="324" r:id="rId6"/>
    <p:sldId id="338" r:id="rId7"/>
    <p:sldId id="344" r:id="rId8"/>
    <p:sldId id="341" r:id="rId9"/>
    <p:sldId id="345" r:id="rId10"/>
    <p:sldId id="34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102"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51E27A-0867-4D16-8612-2459A764238B}"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82F5B6E3-6DDC-45C7-831B-DD26F5E3355C}">
      <dgm:prSet/>
      <dgm:spPr/>
      <dgm:t>
        <a:bodyPr/>
        <a:lstStyle/>
        <a:p>
          <a:r>
            <a:rPr lang="en-US" b="1" dirty="0"/>
            <a:t>Treatment protocol post jab for mild symptoms.</a:t>
          </a:r>
          <a:endParaRPr lang="en-US" dirty="0"/>
        </a:p>
      </dgm:t>
    </dgm:pt>
    <dgm:pt modelId="{ADB6AF75-EEC8-4BFF-ABD7-7046F3226087}" type="parTrans" cxnId="{D9F72F51-95E3-44C1-93CF-66D9DDA805F2}">
      <dgm:prSet/>
      <dgm:spPr/>
      <dgm:t>
        <a:bodyPr/>
        <a:lstStyle/>
        <a:p>
          <a:endParaRPr lang="en-US"/>
        </a:p>
      </dgm:t>
    </dgm:pt>
    <dgm:pt modelId="{1B455C53-211A-4D82-A114-18A4C19A3319}" type="sibTrans" cxnId="{D9F72F51-95E3-44C1-93CF-66D9DDA805F2}">
      <dgm:prSet/>
      <dgm:spPr/>
      <dgm:t>
        <a:bodyPr/>
        <a:lstStyle/>
        <a:p>
          <a:endParaRPr lang="en-US"/>
        </a:p>
      </dgm:t>
    </dgm:pt>
    <dgm:pt modelId="{35DDCDB7-38D6-49A1-BE0B-91C534787D96}">
      <dgm:prSet/>
      <dgm:spPr/>
      <dgm:t>
        <a:bodyPr/>
        <a:lstStyle/>
        <a:p>
          <a:r>
            <a:rPr lang="en-US" b="1" dirty="0"/>
            <a:t>Nutraceuticals :</a:t>
          </a:r>
          <a:endParaRPr lang="en-US" dirty="0"/>
        </a:p>
      </dgm:t>
    </dgm:pt>
    <dgm:pt modelId="{94045BE2-3C6E-4161-BA83-EBF32DE021C3}" type="parTrans" cxnId="{41A39309-E9D3-4785-9093-9A9890D4120A}">
      <dgm:prSet/>
      <dgm:spPr/>
      <dgm:t>
        <a:bodyPr/>
        <a:lstStyle/>
        <a:p>
          <a:endParaRPr lang="en-US"/>
        </a:p>
      </dgm:t>
    </dgm:pt>
    <dgm:pt modelId="{2E8E6EAB-281D-4ABC-92A0-73E5125DE27D}" type="sibTrans" cxnId="{41A39309-E9D3-4785-9093-9A9890D4120A}">
      <dgm:prSet/>
      <dgm:spPr/>
      <dgm:t>
        <a:bodyPr/>
        <a:lstStyle/>
        <a:p>
          <a:endParaRPr lang="en-US"/>
        </a:p>
      </dgm:t>
    </dgm:pt>
    <dgm:pt modelId="{7B754D0D-31E6-4545-ABF9-0B86CB72E521}">
      <dgm:prSet/>
      <dgm:spPr/>
      <dgm:t>
        <a:bodyPr/>
        <a:lstStyle/>
        <a:p>
          <a:r>
            <a:rPr lang="en-US" b="1"/>
            <a:t>Anti coagulant</a:t>
          </a:r>
          <a:endParaRPr lang="en-US"/>
        </a:p>
      </dgm:t>
    </dgm:pt>
    <dgm:pt modelId="{A8CE9956-DA57-4749-A0E4-ED0A4E297CFB}" type="parTrans" cxnId="{882BC12C-C6BC-4A2E-A4F3-4921E33E6394}">
      <dgm:prSet/>
      <dgm:spPr/>
      <dgm:t>
        <a:bodyPr/>
        <a:lstStyle/>
        <a:p>
          <a:endParaRPr lang="en-US"/>
        </a:p>
      </dgm:t>
    </dgm:pt>
    <dgm:pt modelId="{6013E08A-595E-4328-A57B-8D527A1E693D}" type="sibTrans" cxnId="{882BC12C-C6BC-4A2E-A4F3-4921E33E6394}">
      <dgm:prSet/>
      <dgm:spPr/>
      <dgm:t>
        <a:bodyPr/>
        <a:lstStyle/>
        <a:p>
          <a:endParaRPr lang="en-US"/>
        </a:p>
      </dgm:t>
    </dgm:pt>
    <dgm:pt modelId="{68858BEB-AE2D-4344-A945-270C2269A8D7}">
      <dgm:prSet/>
      <dgm:spPr/>
      <dgm:t>
        <a:bodyPr/>
        <a:lstStyle/>
        <a:p>
          <a:r>
            <a:rPr lang="en-US" b="1" dirty="0"/>
            <a:t>Thrombocyte, aspirin, curcumin/turmeric, garlic </a:t>
          </a:r>
          <a:endParaRPr lang="en-US" dirty="0"/>
        </a:p>
      </dgm:t>
    </dgm:pt>
    <dgm:pt modelId="{77BFB720-5757-4709-BFAC-C040FEC9EFD0}" type="parTrans" cxnId="{1ABA433D-58E7-41A2-AF0C-29F53DD4E905}">
      <dgm:prSet/>
      <dgm:spPr/>
      <dgm:t>
        <a:bodyPr/>
        <a:lstStyle/>
        <a:p>
          <a:endParaRPr lang="en-US"/>
        </a:p>
      </dgm:t>
    </dgm:pt>
    <dgm:pt modelId="{F95C2081-511E-4FDE-83F3-C7B3D71A6CA6}" type="sibTrans" cxnId="{1ABA433D-58E7-41A2-AF0C-29F53DD4E905}">
      <dgm:prSet/>
      <dgm:spPr/>
      <dgm:t>
        <a:bodyPr/>
        <a:lstStyle/>
        <a:p>
          <a:endParaRPr lang="en-US"/>
        </a:p>
      </dgm:t>
    </dgm:pt>
    <dgm:pt modelId="{96701160-3764-4DF6-B1A3-207542DEBA71}">
      <dgm:prSet/>
      <dgm:spPr/>
      <dgm:t>
        <a:bodyPr/>
        <a:lstStyle/>
        <a:p>
          <a:r>
            <a:rPr lang="en-US" b="1" dirty="0"/>
            <a:t>Ivermectin 12mg x 1 pd for 5 days then 1 per week</a:t>
          </a:r>
          <a:endParaRPr lang="en-US" dirty="0"/>
        </a:p>
      </dgm:t>
    </dgm:pt>
    <dgm:pt modelId="{CE0047A9-04FC-4004-8735-B04F5DD1CD69}" type="parTrans" cxnId="{5414485A-CFEE-4FCF-AE83-2A6C6D2DEE7D}">
      <dgm:prSet/>
      <dgm:spPr/>
      <dgm:t>
        <a:bodyPr/>
        <a:lstStyle/>
        <a:p>
          <a:endParaRPr lang="en-US"/>
        </a:p>
      </dgm:t>
    </dgm:pt>
    <dgm:pt modelId="{9C54DCA9-CDE6-42DF-B157-7E3B784C5096}" type="sibTrans" cxnId="{5414485A-CFEE-4FCF-AE83-2A6C6D2DEE7D}">
      <dgm:prSet/>
      <dgm:spPr/>
      <dgm:t>
        <a:bodyPr/>
        <a:lstStyle/>
        <a:p>
          <a:endParaRPr lang="en-US"/>
        </a:p>
      </dgm:t>
    </dgm:pt>
    <dgm:pt modelId="{76E382E3-C144-4AAA-953F-F988D7988865}">
      <dgm:prSet/>
      <dgm:spPr/>
      <dgm:t>
        <a:bodyPr/>
        <a:lstStyle/>
        <a:p>
          <a:r>
            <a:rPr lang="en-US" b="1" dirty="0"/>
            <a:t>NAC 500mg x 3 per day</a:t>
          </a:r>
          <a:endParaRPr lang="en-US" dirty="0"/>
        </a:p>
      </dgm:t>
    </dgm:pt>
    <dgm:pt modelId="{1C5E8077-34C4-4DDC-A9BA-FB797AD95FDC}" type="parTrans" cxnId="{43F5FFBC-7A1D-4E91-B614-6B3E2A7C0977}">
      <dgm:prSet/>
      <dgm:spPr/>
      <dgm:t>
        <a:bodyPr/>
        <a:lstStyle/>
        <a:p>
          <a:endParaRPr lang="en-US"/>
        </a:p>
      </dgm:t>
    </dgm:pt>
    <dgm:pt modelId="{3BD7BFFE-FEDC-4617-9E68-E6C65CBF6830}" type="sibTrans" cxnId="{43F5FFBC-7A1D-4E91-B614-6B3E2A7C0977}">
      <dgm:prSet/>
      <dgm:spPr/>
      <dgm:t>
        <a:bodyPr/>
        <a:lstStyle/>
        <a:p>
          <a:endParaRPr lang="en-US"/>
        </a:p>
      </dgm:t>
    </dgm:pt>
    <dgm:pt modelId="{08489D33-1AE4-49A4-B1F9-9DF0F7177A09}">
      <dgm:prSet/>
      <dgm:spPr/>
      <dgm:t>
        <a:bodyPr/>
        <a:lstStyle/>
        <a:p>
          <a:r>
            <a:rPr lang="en-US" b="1" dirty="0"/>
            <a:t>Oxygen capsules / blood oxygenator </a:t>
          </a:r>
          <a:endParaRPr lang="en-US" dirty="0"/>
        </a:p>
      </dgm:t>
    </dgm:pt>
    <dgm:pt modelId="{5EC2AECF-DF58-46EC-B853-287EDE5352B9}" type="parTrans" cxnId="{08D5E13F-57CB-4E28-8F03-3AD304D41D8B}">
      <dgm:prSet/>
      <dgm:spPr/>
      <dgm:t>
        <a:bodyPr/>
        <a:lstStyle/>
        <a:p>
          <a:endParaRPr lang="en-US"/>
        </a:p>
      </dgm:t>
    </dgm:pt>
    <dgm:pt modelId="{0AC7C251-4498-4E0C-9F04-057818D6CBC8}" type="sibTrans" cxnId="{08D5E13F-57CB-4E28-8F03-3AD304D41D8B}">
      <dgm:prSet/>
      <dgm:spPr/>
      <dgm:t>
        <a:bodyPr/>
        <a:lstStyle/>
        <a:p>
          <a:endParaRPr lang="en-US"/>
        </a:p>
      </dgm:t>
    </dgm:pt>
    <dgm:pt modelId="{5CACF78D-718B-4D12-8054-497833F34BA4}">
      <dgm:prSet/>
      <dgm:spPr/>
      <dgm:t>
        <a:bodyPr/>
        <a:lstStyle/>
        <a:p>
          <a:r>
            <a:rPr lang="en-US" b="1"/>
            <a:t>Hydro shot- Molecular hydrogen in pill form</a:t>
          </a:r>
          <a:endParaRPr lang="en-US"/>
        </a:p>
      </dgm:t>
    </dgm:pt>
    <dgm:pt modelId="{880B50B3-A23E-4BE5-A2AE-432AC40048EF}" type="parTrans" cxnId="{35DD450D-2740-4AB8-A96B-0D28E78396D6}">
      <dgm:prSet/>
      <dgm:spPr/>
      <dgm:t>
        <a:bodyPr/>
        <a:lstStyle/>
        <a:p>
          <a:endParaRPr lang="en-US"/>
        </a:p>
      </dgm:t>
    </dgm:pt>
    <dgm:pt modelId="{BCD18403-8F1F-4275-A11D-43C832E23756}" type="sibTrans" cxnId="{35DD450D-2740-4AB8-A96B-0D28E78396D6}">
      <dgm:prSet/>
      <dgm:spPr/>
      <dgm:t>
        <a:bodyPr/>
        <a:lstStyle/>
        <a:p>
          <a:endParaRPr lang="en-US"/>
        </a:p>
      </dgm:t>
    </dgm:pt>
    <dgm:pt modelId="{F3E788D6-1019-488F-A66D-F617CDE27468}">
      <dgm:prSet/>
      <dgm:spPr/>
      <dgm:t>
        <a:bodyPr/>
        <a:lstStyle/>
        <a:p>
          <a:r>
            <a:rPr lang="en-US" b="1" dirty="0"/>
            <a:t>Zeolite chemicals, radiation, metals</a:t>
          </a:r>
          <a:endParaRPr lang="en-US" dirty="0"/>
        </a:p>
      </dgm:t>
    </dgm:pt>
    <dgm:pt modelId="{DC1F3315-E5A7-4774-9F45-616DCA8FC6A2}" type="parTrans" cxnId="{77D1DE4D-5131-4AE2-8C39-CCC10D613458}">
      <dgm:prSet/>
      <dgm:spPr/>
      <dgm:t>
        <a:bodyPr/>
        <a:lstStyle/>
        <a:p>
          <a:endParaRPr lang="en-US"/>
        </a:p>
      </dgm:t>
    </dgm:pt>
    <dgm:pt modelId="{21A1F197-35D2-4998-93D6-D7DC2F22CF5C}" type="sibTrans" cxnId="{77D1DE4D-5131-4AE2-8C39-CCC10D613458}">
      <dgm:prSet/>
      <dgm:spPr/>
      <dgm:t>
        <a:bodyPr/>
        <a:lstStyle/>
        <a:p>
          <a:endParaRPr lang="en-US"/>
        </a:p>
      </dgm:t>
    </dgm:pt>
    <dgm:pt modelId="{9C47B08C-6EC0-470E-A506-1631554DA2F2}">
      <dgm:prSet/>
      <dgm:spPr/>
      <dgm:t>
        <a:bodyPr/>
        <a:lstStyle/>
        <a:p>
          <a:r>
            <a:rPr lang="en-US" b="1" dirty="0"/>
            <a:t>Colloidal silver, drink and nebulize as well as chlorine dioxide</a:t>
          </a:r>
          <a:endParaRPr lang="en-US" dirty="0"/>
        </a:p>
      </dgm:t>
    </dgm:pt>
    <dgm:pt modelId="{40DBF756-6960-4BF8-9BF5-C39CAC2E0AE8}" type="parTrans" cxnId="{B75D7310-DEC2-4E20-A71A-3F481E9E7520}">
      <dgm:prSet/>
      <dgm:spPr/>
      <dgm:t>
        <a:bodyPr/>
        <a:lstStyle/>
        <a:p>
          <a:endParaRPr lang="en-US"/>
        </a:p>
      </dgm:t>
    </dgm:pt>
    <dgm:pt modelId="{580F4CE2-BD83-4C3E-B8C8-691218B336E0}" type="sibTrans" cxnId="{B75D7310-DEC2-4E20-A71A-3F481E9E7520}">
      <dgm:prSet/>
      <dgm:spPr/>
      <dgm:t>
        <a:bodyPr/>
        <a:lstStyle/>
        <a:p>
          <a:endParaRPr lang="en-US"/>
        </a:p>
      </dgm:t>
    </dgm:pt>
    <dgm:pt modelId="{CF36517F-ECAE-4171-8A08-B8045010DB1D}">
      <dgm:prSet/>
      <dgm:spPr/>
      <dgm:t>
        <a:bodyPr/>
        <a:lstStyle/>
        <a:p>
          <a:r>
            <a:rPr lang="en-US" b="1" dirty="0"/>
            <a:t>D 5000mg</a:t>
          </a:r>
          <a:endParaRPr lang="en-US" dirty="0"/>
        </a:p>
      </dgm:t>
    </dgm:pt>
    <dgm:pt modelId="{68BE25C2-EC4E-447A-A6FE-718E989BBB6D}" type="parTrans" cxnId="{9D6E668F-CCA2-4A8B-9EBA-AE6A65D3527E}">
      <dgm:prSet/>
      <dgm:spPr/>
      <dgm:t>
        <a:bodyPr/>
        <a:lstStyle/>
        <a:p>
          <a:endParaRPr lang="en-US"/>
        </a:p>
      </dgm:t>
    </dgm:pt>
    <dgm:pt modelId="{685DF583-E828-4B84-AE41-17EAF5303094}" type="sibTrans" cxnId="{9D6E668F-CCA2-4A8B-9EBA-AE6A65D3527E}">
      <dgm:prSet/>
      <dgm:spPr/>
      <dgm:t>
        <a:bodyPr/>
        <a:lstStyle/>
        <a:p>
          <a:endParaRPr lang="en-US"/>
        </a:p>
      </dgm:t>
    </dgm:pt>
    <dgm:pt modelId="{659F4D24-771E-40E5-9F19-CB2EBD5EBB3F}">
      <dgm:prSet/>
      <dgm:spPr/>
      <dgm:t>
        <a:bodyPr/>
        <a:lstStyle/>
        <a:p>
          <a:r>
            <a:rPr lang="en-US" b="1"/>
            <a:t>Alkaline powder</a:t>
          </a:r>
          <a:endParaRPr lang="en-US"/>
        </a:p>
      </dgm:t>
    </dgm:pt>
    <dgm:pt modelId="{94C23F39-B638-4297-999F-4D7D61B6616F}" type="parTrans" cxnId="{18EEE952-5A21-436D-8C3F-881BDEFB8A16}">
      <dgm:prSet/>
      <dgm:spPr/>
      <dgm:t>
        <a:bodyPr/>
        <a:lstStyle/>
        <a:p>
          <a:endParaRPr lang="en-US"/>
        </a:p>
      </dgm:t>
    </dgm:pt>
    <dgm:pt modelId="{CF957FBE-EE23-4F96-94C8-A216AEBB83AF}" type="sibTrans" cxnId="{18EEE952-5A21-436D-8C3F-881BDEFB8A16}">
      <dgm:prSet/>
      <dgm:spPr/>
      <dgm:t>
        <a:bodyPr/>
        <a:lstStyle/>
        <a:p>
          <a:endParaRPr lang="en-US"/>
        </a:p>
      </dgm:t>
    </dgm:pt>
    <dgm:pt modelId="{E8D3EF83-921A-44E9-8B95-C92422905586}">
      <dgm:prSet/>
      <dgm:spPr/>
      <dgm:t>
        <a:bodyPr/>
        <a:lstStyle/>
        <a:p>
          <a:r>
            <a:rPr lang="en-US" b="1" dirty="0"/>
            <a:t>Miracle booster detox (super foods) and DNA repair</a:t>
          </a:r>
          <a:endParaRPr lang="en-US" dirty="0"/>
        </a:p>
      </dgm:t>
    </dgm:pt>
    <dgm:pt modelId="{856F3493-117C-4823-9F28-A44D2034D4CD}" type="parTrans" cxnId="{22365A10-0686-4FE7-A07E-ECCCDB0E2B53}">
      <dgm:prSet/>
      <dgm:spPr/>
      <dgm:t>
        <a:bodyPr/>
        <a:lstStyle/>
        <a:p>
          <a:endParaRPr lang="en-US"/>
        </a:p>
      </dgm:t>
    </dgm:pt>
    <dgm:pt modelId="{6DA800D8-D12B-4AE6-8AB1-7A9B0106428B}" type="sibTrans" cxnId="{22365A10-0686-4FE7-A07E-ECCCDB0E2B53}">
      <dgm:prSet/>
      <dgm:spPr/>
      <dgm:t>
        <a:bodyPr/>
        <a:lstStyle/>
        <a:p>
          <a:endParaRPr lang="en-US"/>
        </a:p>
      </dgm:t>
    </dgm:pt>
    <dgm:pt modelId="{53118051-C741-4D4F-A0BC-F50E07FFCA7D}" type="pres">
      <dgm:prSet presAssocID="{F651E27A-0867-4D16-8612-2459A764238B}" presName="linear" presStyleCnt="0">
        <dgm:presLayoutVars>
          <dgm:animLvl val="lvl"/>
          <dgm:resizeHandles val="exact"/>
        </dgm:presLayoutVars>
      </dgm:prSet>
      <dgm:spPr/>
    </dgm:pt>
    <dgm:pt modelId="{B7C2E156-33C8-4E44-AE40-7E162876CA3B}" type="pres">
      <dgm:prSet presAssocID="{82F5B6E3-6DDC-45C7-831B-DD26F5E3355C}" presName="parentText" presStyleLbl="node1" presStyleIdx="0" presStyleCnt="2">
        <dgm:presLayoutVars>
          <dgm:chMax val="0"/>
          <dgm:bulletEnabled val="1"/>
        </dgm:presLayoutVars>
      </dgm:prSet>
      <dgm:spPr/>
    </dgm:pt>
    <dgm:pt modelId="{4462C48F-5A8D-45DF-A2E6-F1A8A5DFF667}" type="pres">
      <dgm:prSet presAssocID="{1B455C53-211A-4D82-A114-18A4C19A3319}" presName="spacer" presStyleCnt="0"/>
      <dgm:spPr/>
    </dgm:pt>
    <dgm:pt modelId="{70E5A7CF-1588-40BC-AF53-52F94AC832E5}" type="pres">
      <dgm:prSet presAssocID="{35DDCDB7-38D6-49A1-BE0B-91C534787D96}" presName="parentText" presStyleLbl="node1" presStyleIdx="1" presStyleCnt="2">
        <dgm:presLayoutVars>
          <dgm:chMax val="0"/>
          <dgm:bulletEnabled val="1"/>
        </dgm:presLayoutVars>
      </dgm:prSet>
      <dgm:spPr/>
    </dgm:pt>
    <dgm:pt modelId="{FEBF3695-8ACE-485D-8F31-E0CC2BB9AC8D}" type="pres">
      <dgm:prSet presAssocID="{35DDCDB7-38D6-49A1-BE0B-91C534787D96}" presName="childText" presStyleLbl="revTx" presStyleIdx="0" presStyleCnt="1">
        <dgm:presLayoutVars>
          <dgm:bulletEnabled val="1"/>
        </dgm:presLayoutVars>
      </dgm:prSet>
      <dgm:spPr/>
    </dgm:pt>
  </dgm:ptLst>
  <dgm:cxnLst>
    <dgm:cxn modelId="{CEC28302-C5D0-405E-B118-BCA7F1856BDA}" type="presOf" srcId="{5CACF78D-718B-4D12-8054-497833F34BA4}" destId="{FEBF3695-8ACE-485D-8F31-E0CC2BB9AC8D}" srcOrd="0" destOrd="5" presId="urn:microsoft.com/office/officeart/2005/8/layout/vList2"/>
    <dgm:cxn modelId="{41A39309-E9D3-4785-9093-9A9890D4120A}" srcId="{F651E27A-0867-4D16-8612-2459A764238B}" destId="{35DDCDB7-38D6-49A1-BE0B-91C534787D96}" srcOrd="1" destOrd="0" parTransId="{94045BE2-3C6E-4161-BA83-EBF32DE021C3}" sibTransId="{2E8E6EAB-281D-4ABC-92A0-73E5125DE27D}"/>
    <dgm:cxn modelId="{35DD450D-2740-4AB8-A96B-0D28E78396D6}" srcId="{35DDCDB7-38D6-49A1-BE0B-91C534787D96}" destId="{5CACF78D-718B-4D12-8054-497833F34BA4}" srcOrd="4" destOrd="0" parTransId="{880B50B3-A23E-4BE5-A2AE-432AC40048EF}" sibTransId="{BCD18403-8F1F-4275-A11D-43C832E23756}"/>
    <dgm:cxn modelId="{B75D7310-DEC2-4E20-A71A-3F481E9E7520}" srcId="{35DDCDB7-38D6-49A1-BE0B-91C534787D96}" destId="{9C47B08C-6EC0-470E-A506-1631554DA2F2}" srcOrd="6" destOrd="0" parTransId="{40DBF756-6960-4BF8-9BF5-C39CAC2E0AE8}" sibTransId="{580F4CE2-BD83-4C3E-B8C8-691218B336E0}"/>
    <dgm:cxn modelId="{22365A10-0686-4FE7-A07E-ECCCDB0E2B53}" srcId="{35DDCDB7-38D6-49A1-BE0B-91C534787D96}" destId="{E8D3EF83-921A-44E9-8B95-C92422905586}" srcOrd="9" destOrd="0" parTransId="{856F3493-117C-4823-9F28-A44D2034D4CD}" sibTransId="{6DA800D8-D12B-4AE6-8AB1-7A9B0106428B}"/>
    <dgm:cxn modelId="{88D78B17-8A45-4F1B-870A-B1E4A9175382}" type="presOf" srcId="{08489D33-1AE4-49A4-B1F9-9DF0F7177A09}" destId="{FEBF3695-8ACE-485D-8F31-E0CC2BB9AC8D}" srcOrd="0" destOrd="4" presId="urn:microsoft.com/office/officeart/2005/8/layout/vList2"/>
    <dgm:cxn modelId="{97DE952C-B583-4A2A-8E0C-D455DDBF2C83}" type="presOf" srcId="{68858BEB-AE2D-4344-A945-270C2269A8D7}" destId="{FEBF3695-8ACE-485D-8F31-E0CC2BB9AC8D}" srcOrd="0" destOrd="1" presId="urn:microsoft.com/office/officeart/2005/8/layout/vList2"/>
    <dgm:cxn modelId="{882BC12C-C6BC-4A2E-A4F3-4921E33E6394}" srcId="{35DDCDB7-38D6-49A1-BE0B-91C534787D96}" destId="{7B754D0D-31E6-4545-ABF9-0B86CB72E521}" srcOrd="0" destOrd="0" parTransId="{A8CE9956-DA57-4749-A0E4-ED0A4E297CFB}" sibTransId="{6013E08A-595E-4328-A57B-8D527A1E693D}"/>
    <dgm:cxn modelId="{4917D42D-7FC0-41BC-844D-81130130938A}" type="presOf" srcId="{659F4D24-771E-40E5-9F19-CB2EBD5EBB3F}" destId="{FEBF3695-8ACE-485D-8F31-E0CC2BB9AC8D}" srcOrd="0" destOrd="9" presId="urn:microsoft.com/office/officeart/2005/8/layout/vList2"/>
    <dgm:cxn modelId="{1ABA433D-58E7-41A2-AF0C-29F53DD4E905}" srcId="{7B754D0D-31E6-4545-ABF9-0B86CB72E521}" destId="{68858BEB-AE2D-4344-A945-270C2269A8D7}" srcOrd="0" destOrd="0" parTransId="{77BFB720-5757-4709-BFAC-C040FEC9EFD0}" sibTransId="{F95C2081-511E-4FDE-83F3-C7B3D71A6CA6}"/>
    <dgm:cxn modelId="{08D5E13F-57CB-4E28-8F03-3AD304D41D8B}" srcId="{35DDCDB7-38D6-49A1-BE0B-91C534787D96}" destId="{08489D33-1AE4-49A4-B1F9-9DF0F7177A09}" srcOrd="3" destOrd="0" parTransId="{5EC2AECF-DF58-46EC-B853-287EDE5352B9}" sibTransId="{0AC7C251-4498-4E0C-9F04-057818D6CBC8}"/>
    <dgm:cxn modelId="{77D1DE4D-5131-4AE2-8C39-CCC10D613458}" srcId="{35DDCDB7-38D6-49A1-BE0B-91C534787D96}" destId="{F3E788D6-1019-488F-A66D-F617CDE27468}" srcOrd="5" destOrd="0" parTransId="{DC1F3315-E5A7-4774-9F45-616DCA8FC6A2}" sibTransId="{21A1F197-35D2-4998-93D6-D7DC2F22CF5C}"/>
    <dgm:cxn modelId="{75991D6F-AA7F-4F82-8875-9EBC3F94DEDA}" type="presOf" srcId="{F651E27A-0867-4D16-8612-2459A764238B}" destId="{53118051-C741-4D4F-A0BC-F50E07FFCA7D}" srcOrd="0" destOrd="0" presId="urn:microsoft.com/office/officeart/2005/8/layout/vList2"/>
    <dgm:cxn modelId="{D9F72F51-95E3-44C1-93CF-66D9DDA805F2}" srcId="{F651E27A-0867-4D16-8612-2459A764238B}" destId="{82F5B6E3-6DDC-45C7-831B-DD26F5E3355C}" srcOrd="0" destOrd="0" parTransId="{ADB6AF75-EEC8-4BFF-ABD7-7046F3226087}" sibTransId="{1B455C53-211A-4D82-A114-18A4C19A3319}"/>
    <dgm:cxn modelId="{18EEE952-5A21-436D-8C3F-881BDEFB8A16}" srcId="{35DDCDB7-38D6-49A1-BE0B-91C534787D96}" destId="{659F4D24-771E-40E5-9F19-CB2EBD5EBB3F}" srcOrd="8" destOrd="0" parTransId="{94C23F39-B638-4297-999F-4D7D61B6616F}" sibTransId="{CF957FBE-EE23-4F96-94C8-A216AEBB83AF}"/>
    <dgm:cxn modelId="{5414485A-CFEE-4FCF-AE83-2A6C6D2DEE7D}" srcId="{35DDCDB7-38D6-49A1-BE0B-91C534787D96}" destId="{96701160-3764-4DF6-B1A3-207542DEBA71}" srcOrd="1" destOrd="0" parTransId="{CE0047A9-04FC-4004-8735-B04F5DD1CD69}" sibTransId="{9C54DCA9-CDE6-42DF-B157-7E3B784C5096}"/>
    <dgm:cxn modelId="{7556DA7E-0885-41EE-AFAA-C1F969B0B514}" type="presOf" srcId="{CF36517F-ECAE-4171-8A08-B8045010DB1D}" destId="{FEBF3695-8ACE-485D-8F31-E0CC2BB9AC8D}" srcOrd="0" destOrd="8" presId="urn:microsoft.com/office/officeart/2005/8/layout/vList2"/>
    <dgm:cxn modelId="{32781586-5D36-4FEE-957F-F518F86A480A}" type="presOf" srcId="{F3E788D6-1019-488F-A66D-F617CDE27468}" destId="{FEBF3695-8ACE-485D-8F31-E0CC2BB9AC8D}" srcOrd="0" destOrd="6" presId="urn:microsoft.com/office/officeart/2005/8/layout/vList2"/>
    <dgm:cxn modelId="{D06AB78D-5EAA-4E86-AA68-9FBCB1056AD4}" type="presOf" srcId="{82F5B6E3-6DDC-45C7-831B-DD26F5E3355C}" destId="{B7C2E156-33C8-4E44-AE40-7E162876CA3B}" srcOrd="0" destOrd="0" presId="urn:microsoft.com/office/officeart/2005/8/layout/vList2"/>
    <dgm:cxn modelId="{9D6E668F-CCA2-4A8B-9EBA-AE6A65D3527E}" srcId="{35DDCDB7-38D6-49A1-BE0B-91C534787D96}" destId="{CF36517F-ECAE-4171-8A08-B8045010DB1D}" srcOrd="7" destOrd="0" parTransId="{68BE25C2-EC4E-447A-A6FE-718E989BBB6D}" sibTransId="{685DF583-E828-4B84-AE41-17EAF5303094}"/>
    <dgm:cxn modelId="{3EA64E95-7318-435D-AFB5-9E27053B503E}" type="presOf" srcId="{9C47B08C-6EC0-470E-A506-1631554DA2F2}" destId="{FEBF3695-8ACE-485D-8F31-E0CC2BB9AC8D}" srcOrd="0" destOrd="7" presId="urn:microsoft.com/office/officeart/2005/8/layout/vList2"/>
    <dgm:cxn modelId="{9271B9AE-9A12-4EE9-BF76-962AEDD18B50}" type="presOf" srcId="{76E382E3-C144-4AAA-953F-F988D7988865}" destId="{FEBF3695-8ACE-485D-8F31-E0CC2BB9AC8D}" srcOrd="0" destOrd="3" presId="urn:microsoft.com/office/officeart/2005/8/layout/vList2"/>
    <dgm:cxn modelId="{8FDA13AF-FF05-4A64-BC17-710832F5D402}" type="presOf" srcId="{96701160-3764-4DF6-B1A3-207542DEBA71}" destId="{FEBF3695-8ACE-485D-8F31-E0CC2BB9AC8D}" srcOrd="0" destOrd="2" presId="urn:microsoft.com/office/officeart/2005/8/layout/vList2"/>
    <dgm:cxn modelId="{43F5FFBC-7A1D-4E91-B614-6B3E2A7C0977}" srcId="{35DDCDB7-38D6-49A1-BE0B-91C534787D96}" destId="{76E382E3-C144-4AAA-953F-F988D7988865}" srcOrd="2" destOrd="0" parTransId="{1C5E8077-34C4-4DDC-A9BA-FB797AD95FDC}" sibTransId="{3BD7BFFE-FEDC-4617-9E68-E6C65CBF6830}"/>
    <dgm:cxn modelId="{88B199D7-29E9-45DA-A508-F67DEE35E7B6}" type="presOf" srcId="{35DDCDB7-38D6-49A1-BE0B-91C534787D96}" destId="{70E5A7CF-1588-40BC-AF53-52F94AC832E5}" srcOrd="0" destOrd="0" presId="urn:microsoft.com/office/officeart/2005/8/layout/vList2"/>
    <dgm:cxn modelId="{FA31A9F6-9E5E-439B-AE32-3A9A866C6D30}" type="presOf" srcId="{E8D3EF83-921A-44E9-8B95-C92422905586}" destId="{FEBF3695-8ACE-485D-8F31-E0CC2BB9AC8D}" srcOrd="0" destOrd="10" presId="urn:microsoft.com/office/officeart/2005/8/layout/vList2"/>
    <dgm:cxn modelId="{C11B0DFD-DBCA-4633-9526-4E58E5834712}" type="presOf" srcId="{7B754D0D-31E6-4545-ABF9-0B86CB72E521}" destId="{FEBF3695-8ACE-485D-8F31-E0CC2BB9AC8D}" srcOrd="0" destOrd="0" presId="urn:microsoft.com/office/officeart/2005/8/layout/vList2"/>
    <dgm:cxn modelId="{E1E2540C-B559-445B-BDD5-90BDD8AD800B}" type="presParOf" srcId="{53118051-C741-4D4F-A0BC-F50E07FFCA7D}" destId="{B7C2E156-33C8-4E44-AE40-7E162876CA3B}" srcOrd="0" destOrd="0" presId="urn:microsoft.com/office/officeart/2005/8/layout/vList2"/>
    <dgm:cxn modelId="{6CA0D066-2141-4466-B2B5-BE3CB3CBFF47}" type="presParOf" srcId="{53118051-C741-4D4F-A0BC-F50E07FFCA7D}" destId="{4462C48F-5A8D-45DF-A2E6-F1A8A5DFF667}" srcOrd="1" destOrd="0" presId="urn:microsoft.com/office/officeart/2005/8/layout/vList2"/>
    <dgm:cxn modelId="{66BB217A-D415-4368-8B3A-63029562241F}" type="presParOf" srcId="{53118051-C741-4D4F-A0BC-F50E07FFCA7D}" destId="{70E5A7CF-1588-40BC-AF53-52F94AC832E5}" srcOrd="2" destOrd="0" presId="urn:microsoft.com/office/officeart/2005/8/layout/vList2"/>
    <dgm:cxn modelId="{C14480B4-F0E1-4B34-B40E-A7FBDFCF1031}" type="presParOf" srcId="{53118051-C741-4D4F-A0BC-F50E07FFCA7D}" destId="{FEBF3695-8ACE-485D-8F31-E0CC2BB9AC8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51E27A-0867-4D16-8612-2459A764238B}"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82F5B6E3-6DDC-45C7-831B-DD26F5E3355C}">
      <dgm:prSet/>
      <dgm:spPr/>
      <dgm:t>
        <a:bodyPr/>
        <a:lstStyle/>
        <a:p>
          <a:r>
            <a:rPr lang="en-US" b="1" dirty="0"/>
            <a:t>Treatment protocol post jab for mild symptoms.</a:t>
          </a:r>
          <a:endParaRPr lang="en-US" dirty="0"/>
        </a:p>
      </dgm:t>
    </dgm:pt>
    <dgm:pt modelId="{ADB6AF75-EEC8-4BFF-ABD7-7046F3226087}" type="parTrans" cxnId="{D9F72F51-95E3-44C1-93CF-66D9DDA805F2}">
      <dgm:prSet/>
      <dgm:spPr/>
      <dgm:t>
        <a:bodyPr/>
        <a:lstStyle/>
        <a:p>
          <a:endParaRPr lang="en-US"/>
        </a:p>
      </dgm:t>
    </dgm:pt>
    <dgm:pt modelId="{1B455C53-211A-4D82-A114-18A4C19A3319}" type="sibTrans" cxnId="{D9F72F51-95E3-44C1-93CF-66D9DDA805F2}">
      <dgm:prSet/>
      <dgm:spPr/>
      <dgm:t>
        <a:bodyPr/>
        <a:lstStyle/>
        <a:p>
          <a:endParaRPr lang="en-US"/>
        </a:p>
      </dgm:t>
    </dgm:pt>
    <dgm:pt modelId="{35DDCDB7-38D6-49A1-BE0B-91C534787D96}">
      <dgm:prSet/>
      <dgm:spPr/>
      <dgm:t>
        <a:bodyPr/>
        <a:lstStyle/>
        <a:p>
          <a:r>
            <a:rPr lang="en-US" b="1" dirty="0"/>
            <a:t>Treatments :</a:t>
          </a:r>
          <a:endParaRPr lang="en-US" dirty="0"/>
        </a:p>
      </dgm:t>
    </dgm:pt>
    <dgm:pt modelId="{94045BE2-3C6E-4161-BA83-EBF32DE021C3}" type="parTrans" cxnId="{41A39309-E9D3-4785-9093-9A9890D4120A}">
      <dgm:prSet/>
      <dgm:spPr/>
      <dgm:t>
        <a:bodyPr/>
        <a:lstStyle/>
        <a:p>
          <a:endParaRPr lang="en-US"/>
        </a:p>
      </dgm:t>
    </dgm:pt>
    <dgm:pt modelId="{2E8E6EAB-281D-4ABC-92A0-73E5125DE27D}" type="sibTrans" cxnId="{41A39309-E9D3-4785-9093-9A9890D4120A}">
      <dgm:prSet/>
      <dgm:spPr/>
      <dgm:t>
        <a:bodyPr/>
        <a:lstStyle/>
        <a:p>
          <a:endParaRPr lang="en-US"/>
        </a:p>
      </dgm:t>
    </dgm:pt>
    <dgm:pt modelId="{7B754D0D-31E6-4545-ABF9-0B86CB72E521}">
      <dgm:prSet/>
      <dgm:spPr/>
      <dgm:t>
        <a:bodyPr/>
        <a:lstStyle/>
        <a:p>
          <a:r>
            <a:rPr lang="en-US" b="1" dirty="0"/>
            <a:t>Molecular Hydrogen</a:t>
          </a:r>
          <a:endParaRPr lang="en-US" dirty="0"/>
        </a:p>
      </dgm:t>
    </dgm:pt>
    <dgm:pt modelId="{A8CE9956-DA57-4749-A0E4-ED0A4E297CFB}" type="parTrans" cxnId="{882BC12C-C6BC-4A2E-A4F3-4921E33E6394}">
      <dgm:prSet/>
      <dgm:spPr/>
      <dgm:t>
        <a:bodyPr/>
        <a:lstStyle/>
        <a:p>
          <a:endParaRPr lang="en-US"/>
        </a:p>
      </dgm:t>
    </dgm:pt>
    <dgm:pt modelId="{6013E08A-595E-4328-A57B-8D527A1E693D}" type="sibTrans" cxnId="{882BC12C-C6BC-4A2E-A4F3-4921E33E6394}">
      <dgm:prSet/>
      <dgm:spPr/>
      <dgm:t>
        <a:bodyPr/>
        <a:lstStyle/>
        <a:p>
          <a:endParaRPr lang="en-US"/>
        </a:p>
      </dgm:t>
    </dgm:pt>
    <dgm:pt modelId="{96701160-3764-4DF6-B1A3-207542DEBA71}">
      <dgm:prSet/>
      <dgm:spPr/>
      <dgm:t>
        <a:bodyPr/>
        <a:lstStyle/>
        <a:p>
          <a:r>
            <a:rPr lang="en-US" b="1" dirty="0"/>
            <a:t>Ozone Therapy</a:t>
          </a:r>
          <a:endParaRPr lang="en-US" dirty="0"/>
        </a:p>
      </dgm:t>
    </dgm:pt>
    <dgm:pt modelId="{9C54DCA9-CDE6-42DF-B157-7E3B784C5096}" type="sibTrans" cxnId="{5414485A-CFEE-4FCF-AE83-2A6C6D2DEE7D}">
      <dgm:prSet/>
      <dgm:spPr/>
      <dgm:t>
        <a:bodyPr/>
        <a:lstStyle/>
        <a:p>
          <a:endParaRPr lang="en-US"/>
        </a:p>
      </dgm:t>
    </dgm:pt>
    <dgm:pt modelId="{CE0047A9-04FC-4004-8735-B04F5DD1CD69}" type="parTrans" cxnId="{5414485A-CFEE-4FCF-AE83-2A6C6D2DEE7D}">
      <dgm:prSet/>
      <dgm:spPr/>
      <dgm:t>
        <a:bodyPr/>
        <a:lstStyle/>
        <a:p>
          <a:endParaRPr lang="en-US"/>
        </a:p>
      </dgm:t>
    </dgm:pt>
    <dgm:pt modelId="{76E382E3-C144-4AAA-953F-F988D7988865}">
      <dgm:prSet/>
      <dgm:spPr/>
      <dgm:t>
        <a:bodyPr/>
        <a:lstStyle/>
        <a:p>
          <a:r>
            <a:rPr lang="en-US" b="1" dirty="0"/>
            <a:t>Rife Therapy:  ATP / DNA repair</a:t>
          </a:r>
          <a:endParaRPr lang="en-US" dirty="0"/>
        </a:p>
      </dgm:t>
    </dgm:pt>
    <dgm:pt modelId="{3BD7BFFE-FEDC-4617-9E68-E6C65CBF6830}" type="sibTrans" cxnId="{43F5FFBC-7A1D-4E91-B614-6B3E2A7C0977}">
      <dgm:prSet/>
      <dgm:spPr/>
      <dgm:t>
        <a:bodyPr/>
        <a:lstStyle/>
        <a:p>
          <a:endParaRPr lang="en-US"/>
        </a:p>
      </dgm:t>
    </dgm:pt>
    <dgm:pt modelId="{1C5E8077-34C4-4DDC-A9BA-FB797AD95FDC}" type="parTrans" cxnId="{43F5FFBC-7A1D-4E91-B614-6B3E2A7C0977}">
      <dgm:prSet/>
      <dgm:spPr/>
      <dgm:t>
        <a:bodyPr/>
        <a:lstStyle/>
        <a:p>
          <a:endParaRPr lang="en-US"/>
        </a:p>
      </dgm:t>
    </dgm:pt>
    <dgm:pt modelId="{08489D33-1AE4-49A4-B1F9-9DF0F7177A09}">
      <dgm:prSet/>
      <dgm:spPr/>
      <dgm:t>
        <a:bodyPr/>
        <a:lstStyle/>
        <a:p>
          <a:r>
            <a:rPr lang="en-US" b="1" dirty="0" err="1"/>
            <a:t>Comra</a:t>
          </a:r>
          <a:r>
            <a:rPr lang="en-US" b="1" dirty="0"/>
            <a:t> Laser Therapy</a:t>
          </a:r>
          <a:endParaRPr lang="en-US" dirty="0"/>
        </a:p>
      </dgm:t>
    </dgm:pt>
    <dgm:pt modelId="{0AC7C251-4498-4E0C-9F04-057818D6CBC8}" type="sibTrans" cxnId="{08D5E13F-57CB-4E28-8F03-3AD304D41D8B}">
      <dgm:prSet/>
      <dgm:spPr/>
      <dgm:t>
        <a:bodyPr/>
        <a:lstStyle/>
        <a:p>
          <a:endParaRPr lang="en-US"/>
        </a:p>
      </dgm:t>
    </dgm:pt>
    <dgm:pt modelId="{5EC2AECF-DF58-46EC-B853-287EDE5352B9}" type="parTrans" cxnId="{08D5E13F-57CB-4E28-8F03-3AD304D41D8B}">
      <dgm:prSet/>
      <dgm:spPr/>
      <dgm:t>
        <a:bodyPr/>
        <a:lstStyle/>
        <a:p>
          <a:endParaRPr lang="en-US"/>
        </a:p>
      </dgm:t>
    </dgm:pt>
    <dgm:pt modelId="{53118051-C741-4D4F-A0BC-F50E07FFCA7D}" type="pres">
      <dgm:prSet presAssocID="{F651E27A-0867-4D16-8612-2459A764238B}" presName="linear" presStyleCnt="0">
        <dgm:presLayoutVars>
          <dgm:animLvl val="lvl"/>
          <dgm:resizeHandles val="exact"/>
        </dgm:presLayoutVars>
      </dgm:prSet>
      <dgm:spPr/>
    </dgm:pt>
    <dgm:pt modelId="{B7C2E156-33C8-4E44-AE40-7E162876CA3B}" type="pres">
      <dgm:prSet presAssocID="{82F5B6E3-6DDC-45C7-831B-DD26F5E3355C}" presName="parentText" presStyleLbl="node1" presStyleIdx="0" presStyleCnt="2">
        <dgm:presLayoutVars>
          <dgm:chMax val="0"/>
          <dgm:bulletEnabled val="1"/>
        </dgm:presLayoutVars>
      </dgm:prSet>
      <dgm:spPr/>
    </dgm:pt>
    <dgm:pt modelId="{4462C48F-5A8D-45DF-A2E6-F1A8A5DFF667}" type="pres">
      <dgm:prSet presAssocID="{1B455C53-211A-4D82-A114-18A4C19A3319}" presName="spacer" presStyleCnt="0"/>
      <dgm:spPr/>
    </dgm:pt>
    <dgm:pt modelId="{70E5A7CF-1588-40BC-AF53-52F94AC832E5}" type="pres">
      <dgm:prSet presAssocID="{35DDCDB7-38D6-49A1-BE0B-91C534787D96}" presName="parentText" presStyleLbl="node1" presStyleIdx="1" presStyleCnt="2">
        <dgm:presLayoutVars>
          <dgm:chMax val="0"/>
          <dgm:bulletEnabled val="1"/>
        </dgm:presLayoutVars>
      </dgm:prSet>
      <dgm:spPr/>
    </dgm:pt>
    <dgm:pt modelId="{FEBF3695-8ACE-485D-8F31-E0CC2BB9AC8D}" type="pres">
      <dgm:prSet presAssocID="{35DDCDB7-38D6-49A1-BE0B-91C534787D96}" presName="childText" presStyleLbl="revTx" presStyleIdx="0" presStyleCnt="1">
        <dgm:presLayoutVars>
          <dgm:bulletEnabled val="1"/>
        </dgm:presLayoutVars>
      </dgm:prSet>
      <dgm:spPr/>
    </dgm:pt>
  </dgm:ptLst>
  <dgm:cxnLst>
    <dgm:cxn modelId="{41A39309-E9D3-4785-9093-9A9890D4120A}" srcId="{F651E27A-0867-4D16-8612-2459A764238B}" destId="{35DDCDB7-38D6-49A1-BE0B-91C534787D96}" srcOrd="1" destOrd="0" parTransId="{94045BE2-3C6E-4161-BA83-EBF32DE021C3}" sibTransId="{2E8E6EAB-281D-4ABC-92A0-73E5125DE27D}"/>
    <dgm:cxn modelId="{88D78B17-8A45-4F1B-870A-B1E4A9175382}" type="presOf" srcId="{08489D33-1AE4-49A4-B1F9-9DF0F7177A09}" destId="{FEBF3695-8ACE-485D-8F31-E0CC2BB9AC8D}" srcOrd="0" destOrd="3" presId="urn:microsoft.com/office/officeart/2005/8/layout/vList2"/>
    <dgm:cxn modelId="{882BC12C-C6BC-4A2E-A4F3-4921E33E6394}" srcId="{35DDCDB7-38D6-49A1-BE0B-91C534787D96}" destId="{7B754D0D-31E6-4545-ABF9-0B86CB72E521}" srcOrd="0" destOrd="0" parTransId="{A8CE9956-DA57-4749-A0E4-ED0A4E297CFB}" sibTransId="{6013E08A-595E-4328-A57B-8D527A1E693D}"/>
    <dgm:cxn modelId="{08D5E13F-57CB-4E28-8F03-3AD304D41D8B}" srcId="{35DDCDB7-38D6-49A1-BE0B-91C534787D96}" destId="{08489D33-1AE4-49A4-B1F9-9DF0F7177A09}" srcOrd="3" destOrd="0" parTransId="{5EC2AECF-DF58-46EC-B853-287EDE5352B9}" sibTransId="{0AC7C251-4498-4E0C-9F04-057818D6CBC8}"/>
    <dgm:cxn modelId="{75991D6F-AA7F-4F82-8875-9EBC3F94DEDA}" type="presOf" srcId="{F651E27A-0867-4D16-8612-2459A764238B}" destId="{53118051-C741-4D4F-A0BC-F50E07FFCA7D}" srcOrd="0" destOrd="0" presId="urn:microsoft.com/office/officeart/2005/8/layout/vList2"/>
    <dgm:cxn modelId="{D9F72F51-95E3-44C1-93CF-66D9DDA805F2}" srcId="{F651E27A-0867-4D16-8612-2459A764238B}" destId="{82F5B6E3-6DDC-45C7-831B-DD26F5E3355C}" srcOrd="0" destOrd="0" parTransId="{ADB6AF75-EEC8-4BFF-ABD7-7046F3226087}" sibTransId="{1B455C53-211A-4D82-A114-18A4C19A3319}"/>
    <dgm:cxn modelId="{5414485A-CFEE-4FCF-AE83-2A6C6D2DEE7D}" srcId="{35DDCDB7-38D6-49A1-BE0B-91C534787D96}" destId="{96701160-3764-4DF6-B1A3-207542DEBA71}" srcOrd="1" destOrd="0" parTransId="{CE0047A9-04FC-4004-8735-B04F5DD1CD69}" sibTransId="{9C54DCA9-CDE6-42DF-B157-7E3B784C5096}"/>
    <dgm:cxn modelId="{D06AB78D-5EAA-4E86-AA68-9FBCB1056AD4}" type="presOf" srcId="{82F5B6E3-6DDC-45C7-831B-DD26F5E3355C}" destId="{B7C2E156-33C8-4E44-AE40-7E162876CA3B}" srcOrd="0" destOrd="0" presId="urn:microsoft.com/office/officeart/2005/8/layout/vList2"/>
    <dgm:cxn modelId="{9271B9AE-9A12-4EE9-BF76-962AEDD18B50}" type="presOf" srcId="{76E382E3-C144-4AAA-953F-F988D7988865}" destId="{FEBF3695-8ACE-485D-8F31-E0CC2BB9AC8D}" srcOrd="0" destOrd="2" presId="urn:microsoft.com/office/officeart/2005/8/layout/vList2"/>
    <dgm:cxn modelId="{8FDA13AF-FF05-4A64-BC17-710832F5D402}" type="presOf" srcId="{96701160-3764-4DF6-B1A3-207542DEBA71}" destId="{FEBF3695-8ACE-485D-8F31-E0CC2BB9AC8D}" srcOrd="0" destOrd="1" presId="urn:microsoft.com/office/officeart/2005/8/layout/vList2"/>
    <dgm:cxn modelId="{43F5FFBC-7A1D-4E91-B614-6B3E2A7C0977}" srcId="{35DDCDB7-38D6-49A1-BE0B-91C534787D96}" destId="{76E382E3-C144-4AAA-953F-F988D7988865}" srcOrd="2" destOrd="0" parTransId="{1C5E8077-34C4-4DDC-A9BA-FB797AD95FDC}" sibTransId="{3BD7BFFE-FEDC-4617-9E68-E6C65CBF6830}"/>
    <dgm:cxn modelId="{88B199D7-29E9-45DA-A508-F67DEE35E7B6}" type="presOf" srcId="{35DDCDB7-38D6-49A1-BE0B-91C534787D96}" destId="{70E5A7CF-1588-40BC-AF53-52F94AC832E5}" srcOrd="0" destOrd="0" presId="urn:microsoft.com/office/officeart/2005/8/layout/vList2"/>
    <dgm:cxn modelId="{C11B0DFD-DBCA-4633-9526-4E58E5834712}" type="presOf" srcId="{7B754D0D-31E6-4545-ABF9-0B86CB72E521}" destId="{FEBF3695-8ACE-485D-8F31-E0CC2BB9AC8D}" srcOrd="0" destOrd="0" presId="urn:microsoft.com/office/officeart/2005/8/layout/vList2"/>
    <dgm:cxn modelId="{E1E2540C-B559-445B-BDD5-90BDD8AD800B}" type="presParOf" srcId="{53118051-C741-4D4F-A0BC-F50E07FFCA7D}" destId="{B7C2E156-33C8-4E44-AE40-7E162876CA3B}" srcOrd="0" destOrd="0" presId="urn:microsoft.com/office/officeart/2005/8/layout/vList2"/>
    <dgm:cxn modelId="{6CA0D066-2141-4466-B2B5-BE3CB3CBFF47}" type="presParOf" srcId="{53118051-C741-4D4F-A0BC-F50E07FFCA7D}" destId="{4462C48F-5A8D-45DF-A2E6-F1A8A5DFF667}" srcOrd="1" destOrd="0" presId="urn:microsoft.com/office/officeart/2005/8/layout/vList2"/>
    <dgm:cxn modelId="{66BB217A-D415-4368-8B3A-63029562241F}" type="presParOf" srcId="{53118051-C741-4D4F-A0BC-F50E07FFCA7D}" destId="{70E5A7CF-1588-40BC-AF53-52F94AC832E5}" srcOrd="2" destOrd="0" presId="urn:microsoft.com/office/officeart/2005/8/layout/vList2"/>
    <dgm:cxn modelId="{C14480B4-F0E1-4B34-B40E-A7FBDFCF1031}" type="presParOf" srcId="{53118051-C741-4D4F-A0BC-F50E07FFCA7D}" destId="{FEBF3695-8ACE-485D-8F31-E0CC2BB9AC8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2E156-33C8-4E44-AE40-7E162876CA3B}">
      <dsp:nvSpPr>
        <dsp:cNvPr id="0" name=""/>
        <dsp:cNvSpPr/>
      </dsp:nvSpPr>
      <dsp:spPr>
        <a:xfrm>
          <a:off x="0" y="522324"/>
          <a:ext cx="8185174" cy="62361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Treatment protocol post jab for mild symptoms.</a:t>
          </a:r>
          <a:endParaRPr lang="en-US" sz="2600" kern="1200" dirty="0"/>
        </a:p>
      </dsp:txBody>
      <dsp:txXfrm>
        <a:off x="30442" y="552766"/>
        <a:ext cx="8124290" cy="562726"/>
      </dsp:txXfrm>
    </dsp:sp>
    <dsp:sp modelId="{70E5A7CF-1588-40BC-AF53-52F94AC832E5}">
      <dsp:nvSpPr>
        <dsp:cNvPr id="0" name=""/>
        <dsp:cNvSpPr/>
      </dsp:nvSpPr>
      <dsp:spPr>
        <a:xfrm>
          <a:off x="0" y="1220814"/>
          <a:ext cx="8185174" cy="62361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Nutraceuticals :</a:t>
          </a:r>
          <a:endParaRPr lang="en-US" sz="2600" kern="1200" dirty="0"/>
        </a:p>
      </dsp:txBody>
      <dsp:txXfrm>
        <a:off x="30442" y="1251256"/>
        <a:ext cx="8124290" cy="562726"/>
      </dsp:txXfrm>
    </dsp:sp>
    <dsp:sp modelId="{FEBF3695-8ACE-485D-8F31-E0CC2BB9AC8D}">
      <dsp:nvSpPr>
        <dsp:cNvPr id="0" name=""/>
        <dsp:cNvSpPr/>
      </dsp:nvSpPr>
      <dsp:spPr>
        <a:xfrm>
          <a:off x="0" y="1844424"/>
          <a:ext cx="8185174" cy="4090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87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1" kern="1200"/>
            <a:t>Anti coagulant</a:t>
          </a:r>
          <a:endParaRPr lang="en-US" sz="2000" kern="1200"/>
        </a:p>
        <a:p>
          <a:pPr marL="457200" lvl="2" indent="-228600" algn="l" defTabSz="889000">
            <a:lnSpc>
              <a:spcPct val="90000"/>
            </a:lnSpc>
            <a:spcBef>
              <a:spcPct val="0"/>
            </a:spcBef>
            <a:spcAft>
              <a:spcPct val="20000"/>
            </a:spcAft>
            <a:buChar char="•"/>
          </a:pPr>
          <a:r>
            <a:rPr lang="en-US" sz="2000" b="1" kern="1200" dirty="0"/>
            <a:t>Thrombocyte, aspirin, curcumin/turmeric, garlic </a:t>
          </a:r>
          <a:endParaRPr lang="en-US" sz="2000" kern="1200" dirty="0"/>
        </a:p>
        <a:p>
          <a:pPr marL="228600" lvl="1" indent="-228600" algn="l" defTabSz="889000">
            <a:lnSpc>
              <a:spcPct val="90000"/>
            </a:lnSpc>
            <a:spcBef>
              <a:spcPct val="0"/>
            </a:spcBef>
            <a:spcAft>
              <a:spcPct val="20000"/>
            </a:spcAft>
            <a:buChar char="•"/>
          </a:pPr>
          <a:r>
            <a:rPr lang="en-US" sz="2000" b="1" kern="1200" dirty="0"/>
            <a:t>Ivermectin 12mg x 1 pd for 5 days then 1 per week</a:t>
          </a:r>
          <a:endParaRPr lang="en-US" sz="2000" kern="1200" dirty="0"/>
        </a:p>
        <a:p>
          <a:pPr marL="228600" lvl="1" indent="-228600" algn="l" defTabSz="889000">
            <a:lnSpc>
              <a:spcPct val="90000"/>
            </a:lnSpc>
            <a:spcBef>
              <a:spcPct val="0"/>
            </a:spcBef>
            <a:spcAft>
              <a:spcPct val="20000"/>
            </a:spcAft>
            <a:buChar char="•"/>
          </a:pPr>
          <a:r>
            <a:rPr lang="en-US" sz="2000" b="1" kern="1200" dirty="0"/>
            <a:t>NAC 500mg x 3 per day</a:t>
          </a:r>
          <a:endParaRPr lang="en-US" sz="2000" kern="1200" dirty="0"/>
        </a:p>
        <a:p>
          <a:pPr marL="228600" lvl="1" indent="-228600" algn="l" defTabSz="889000">
            <a:lnSpc>
              <a:spcPct val="90000"/>
            </a:lnSpc>
            <a:spcBef>
              <a:spcPct val="0"/>
            </a:spcBef>
            <a:spcAft>
              <a:spcPct val="20000"/>
            </a:spcAft>
            <a:buChar char="•"/>
          </a:pPr>
          <a:r>
            <a:rPr lang="en-US" sz="2000" b="1" kern="1200" dirty="0"/>
            <a:t>Oxygen capsules / blood oxygenator </a:t>
          </a:r>
          <a:endParaRPr lang="en-US" sz="2000" kern="1200" dirty="0"/>
        </a:p>
        <a:p>
          <a:pPr marL="228600" lvl="1" indent="-228600" algn="l" defTabSz="889000">
            <a:lnSpc>
              <a:spcPct val="90000"/>
            </a:lnSpc>
            <a:spcBef>
              <a:spcPct val="0"/>
            </a:spcBef>
            <a:spcAft>
              <a:spcPct val="20000"/>
            </a:spcAft>
            <a:buChar char="•"/>
          </a:pPr>
          <a:r>
            <a:rPr lang="en-US" sz="2000" b="1" kern="1200"/>
            <a:t>Hydro shot- Molecular hydrogen in pill form</a:t>
          </a:r>
          <a:endParaRPr lang="en-US" sz="2000" kern="1200"/>
        </a:p>
        <a:p>
          <a:pPr marL="228600" lvl="1" indent="-228600" algn="l" defTabSz="889000">
            <a:lnSpc>
              <a:spcPct val="90000"/>
            </a:lnSpc>
            <a:spcBef>
              <a:spcPct val="0"/>
            </a:spcBef>
            <a:spcAft>
              <a:spcPct val="20000"/>
            </a:spcAft>
            <a:buChar char="•"/>
          </a:pPr>
          <a:r>
            <a:rPr lang="en-US" sz="2000" b="1" kern="1200" dirty="0"/>
            <a:t>Zeolite chemicals, radiation, metals</a:t>
          </a:r>
          <a:endParaRPr lang="en-US" sz="2000" kern="1200" dirty="0"/>
        </a:p>
        <a:p>
          <a:pPr marL="228600" lvl="1" indent="-228600" algn="l" defTabSz="889000">
            <a:lnSpc>
              <a:spcPct val="90000"/>
            </a:lnSpc>
            <a:spcBef>
              <a:spcPct val="0"/>
            </a:spcBef>
            <a:spcAft>
              <a:spcPct val="20000"/>
            </a:spcAft>
            <a:buChar char="•"/>
          </a:pPr>
          <a:r>
            <a:rPr lang="en-US" sz="2000" b="1" kern="1200" dirty="0"/>
            <a:t>Colloidal silver, drink and nebulize as well as chlorine dioxide</a:t>
          </a:r>
          <a:endParaRPr lang="en-US" sz="2000" kern="1200" dirty="0"/>
        </a:p>
        <a:p>
          <a:pPr marL="228600" lvl="1" indent="-228600" algn="l" defTabSz="889000">
            <a:lnSpc>
              <a:spcPct val="90000"/>
            </a:lnSpc>
            <a:spcBef>
              <a:spcPct val="0"/>
            </a:spcBef>
            <a:spcAft>
              <a:spcPct val="20000"/>
            </a:spcAft>
            <a:buChar char="•"/>
          </a:pPr>
          <a:r>
            <a:rPr lang="en-US" sz="2000" b="1" kern="1200" dirty="0"/>
            <a:t>D 5000mg</a:t>
          </a:r>
          <a:endParaRPr lang="en-US" sz="2000" kern="1200" dirty="0"/>
        </a:p>
        <a:p>
          <a:pPr marL="228600" lvl="1" indent="-228600" algn="l" defTabSz="889000">
            <a:lnSpc>
              <a:spcPct val="90000"/>
            </a:lnSpc>
            <a:spcBef>
              <a:spcPct val="0"/>
            </a:spcBef>
            <a:spcAft>
              <a:spcPct val="20000"/>
            </a:spcAft>
            <a:buChar char="•"/>
          </a:pPr>
          <a:r>
            <a:rPr lang="en-US" sz="2000" b="1" kern="1200"/>
            <a:t>Alkaline powder</a:t>
          </a:r>
          <a:endParaRPr lang="en-US" sz="2000" kern="1200"/>
        </a:p>
        <a:p>
          <a:pPr marL="228600" lvl="1" indent="-228600" algn="l" defTabSz="889000">
            <a:lnSpc>
              <a:spcPct val="90000"/>
            </a:lnSpc>
            <a:spcBef>
              <a:spcPct val="0"/>
            </a:spcBef>
            <a:spcAft>
              <a:spcPct val="20000"/>
            </a:spcAft>
            <a:buChar char="•"/>
          </a:pPr>
          <a:r>
            <a:rPr lang="en-US" sz="2000" b="1" kern="1200" dirty="0"/>
            <a:t>Miracle booster detox (super foods) and DNA repair</a:t>
          </a:r>
          <a:endParaRPr lang="en-US" sz="2000" kern="1200" dirty="0"/>
        </a:p>
      </dsp:txBody>
      <dsp:txXfrm>
        <a:off x="0" y="1844424"/>
        <a:ext cx="8185174" cy="4090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2E156-33C8-4E44-AE40-7E162876CA3B}">
      <dsp:nvSpPr>
        <dsp:cNvPr id="0" name=""/>
        <dsp:cNvSpPr/>
      </dsp:nvSpPr>
      <dsp:spPr>
        <a:xfrm>
          <a:off x="0" y="26424"/>
          <a:ext cx="8185174" cy="18696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b="1" kern="1200" dirty="0"/>
            <a:t>Treatment protocol post jab for mild symptoms.</a:t>
          </a:r>
          <a:endParaRPr lang="en-US" sz="4700" kern="1200" dirty="0"/>
        </a:p>
      </dsp:txBody>
      <dsp:txXfrm>
        <a:off x="91269" y="117693"/>
        <a:ext cx="8002636" cy="1687122"/>
      </dsp:txXfrm>
    </dsp:sp>
    <dsp:sp modelId="{70E5A7CF-1588-40BC-AF53-52F94AC832E5}">
      <dsp:nvSpPr>
        <dsp:cNvPr id="0" name=""/>
        <dsp:cNvSpPr/>
      </dsp:nvSpPr>
      <dsp:spPr>
        <a:xfrm>
          <a:off x="0" y="2031444"/>
          <a:ext cx="8185174" cy="18696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b="1" kern="1200" dirty="0"/>
            <a:t>Treatments :</a:t>
          </a:r>
          <a:endParaRPr lang="en-US" sz="4700" kern="1200" dirty="0"/>
        </a:p>
      </dsp:txBody>
      <dsp:txXfrm>
        <a:off x="91269" y="2122713"/>
        <a:ext cx="8002636" cy="1687122"/>
      </dsp:txXfrm>
    </dsp:sp>
    <dsp:sp modelId="{FEBF3695-8ACE-485D-8F31-E0CC2BB9AC8D}">
      <dsp:nvSpPr>
        <dsp:cNvPr id="0" name=""/>
        <dsp:cNvSpPr/>
      </dsp:nvSpPr>
      <dsp:spPr>
        <a:xfrm>
          <a:off x="0" y="3901105"/>
          <a:ext cx="8185174" cy="252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879" tIns="59690" rIns="334264" bIns="59690" numCol="1" spcCol="1270" anchor="t" anchorCtr="0">
          <a:noAutofit/>
        </a:bodyPr>
        <a:lstStyle/>
        <a:p>
          <a:pPr marL="285750" lvl="1" indent="-285750" algn="l" defTabSz="1644650">
            <a:lnSpc>
              <a:spcPct val="90000"/>
            </a:lnSpc>
            <a:spcBef>
              <a:spcPct val="0"/>
            </a:spcBef>
            <a:spcAft>
              <a:spcPct val="20000"/>
            </a:spcAft>
            <a:buChar char="•"/>
          </a:pPr>
          <a:r>
            <a:rPr lang="en-US" sz="3700" b="1" kern="1200" dirty="0"/>
            <a:t>Molecular Hydrogen</a:t>
          </a:r>
          <a:endParaRPr lang="en-US" sz="3700" kern="1200" dirty="0"/>
        </a:p>
        <a:p>
          <a:pPr marL="285750" lvl="1" indent="-285750" algn="l" defTabSz="1644650">
            <a:lnSpc>
              <a:spcPct val="90000"/>
            </a:lnSpc>
            <a:spcBef>
              <a:spcPct val="0"/>
            </a:spcBef>
            <a:spcAft>
              <a:spcPct val="20000"/>
            </a:spcAft>
            <a:buChar char="•"/>
          </a:pPr>
          <a:r>
            <a:rPr lang="en-US" sz="3700" b="1" kern="1200" dirty="0"/>
            <a:t>Ozone Therapy</a:t>
          </a:r>
          <a:endParaRPr lang="en-US" sz="3700" kern="1200" dirty="0"/>
        </a:p>
        <a:p>
          <a:pPr marL="285750" lvl="1" indent="-285750" algn="l" defTabSz="1644650">
            <a:lnSpc>
              <a:spcPct val="90000"/>
            </a:lnSpc>
            <a:spcBef>
              <a:spcPct val="0"/>
            </a:spcBef>
            <a:spcAft>
              <a:spcPct val="20000"/>
            </a:spcAft>
            <a:buChar char="•"/>
          </a:pPr>
          <a:r>
            <a:rPr lang="en-US" sz="3700" b="1" kern="1200" dirty="0"/>
            <a:t>Rife Therapy:  ATP / DNA repair</a:t>
          </a:r>
          <a:endParaRPr lang="en-US" sz="3700" kern="1200" dirty="0"/>
        </a:p>
        <a:p>
          <a:pPr marL="285750" lvl="1" indent="-285750" algn="l" defTabSz="1644650">
            <a:lnSpc>
              <a:spcPct val="90000"/>
            </a:lnSpc>
            <a:spcBef>
              <a:spcPct val="0"/>
            </a:spcBef>
            <a:spcAft>
              <a:spcPct val="20000"/>
            </a:spcAft>
            <a:buChar char="•"/>
          </a:pPr>
          <a:r>
            <a:rPr lang="en-US" sz="3700" b="1" kern="1200" dirty="0" err="1"/>
            <a:t>Comra</a:t>
          </a:r>
          <a:r>
            <a:rPr lang="en-US" sz="3700" b="1" kern="1200" dirty="0"/>
            <a:t> Laser Therapy</a:t>
          </a:r>
          <a:endParaRPr lang="en-US" sz="3700" kern="1200" dirty="0"/>
        </a:p>
      </dsp:txBody>
      <dsp:txXfrm>
        <a:off x="0" y="3901105"/>
        <a:ext cx="8185174" cy="25295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Tuesday, November 30, 2021</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616049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Tuesday, November 30, 2021</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86428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Tuesday, November 30, 2021</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856514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Tuesday, November 30, 2021</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92299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Tuesday, November 30, 2021</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28412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Tuesday, November 30, 2021</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13107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Tuesday, November 30, 2021</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9259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Tuesday, November 30, 2021</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858123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Tuesday, November 30, 2021</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642348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Tuesday, November 30, 2021</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53756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Tuesday, November 30, 2021</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013977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Tuesday, November 30, 2021</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78603999"/>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9024C15-97F5-4825-B960-941C59EA05B3}"/>
              </a:ext>
            </a:extLst>
          </p:cNvPr>
          <p:cNvSpPr txBox="1"/>
          <p:nvPr/>
        </p:nvSpPr>
        <p:spPr>
          <a:xfrm>
            <a:off x="550863" y="2678400"/>
            <a:ext cx="3565525" cy="3414425"/>
          </a:xfrm>
          <a:prstGeom prst="rect">
            <a:avLst/>
          </a:prstGeom>
        </p:spPr>
        <p:txBody>
          <a:bodyPr vert="horz" wrap="square" lIns="0" tIns="0" rIns="0" bIns="0" rtlCol="0" anchor="t">
            <a:normAutofit/>
          </a:bodyPr>
          <a:lstStyle/>
          <a:p>
            <a:pPr defTabSz="914400">
              <a:lnSpc>
                <a:spcPct val="110000"/>
              </a:lnSpc>
              <a:spcAft>
                <a:spcPts val="800"/>
              </a:spcAft>
            </a:pPr>
            <a:r>
              <a:rPr lang="en-US" sz="3200" b="1" dirty="0">
                <a:solidFill>
                  <a:schemeClr val="tx1">
                    <a:alpha val="60000"/>
                  </a:schemeClr>
                </a:solidFill>
              </a:rPr>
              <a:t>Before and after photos of patients that have been receiving treatment protocol post jab.</a:t>
            </a:r>
            <a:endParaRPr lang="en-US" sz="3200" dirty="0">
              <a:solidFill>
                <a:schemeClr val="tx1">
                  <a:alpha val="60000"/>
                </a:schemeClr>
              </a:solidFill>
            </a:endParaRPr>
          </a:p>
        </p:txBody>
      </p:sp>
      <p:pic>
        <p:nvPicPr>
          <p:cNvPr id="4" name="Picture 3" descr="DrZandreBotha_Signature_2019-01.jpg"/>
          <p:cNvPicPr>
            <a:picLocks noChangeAspect="1"/>
          </p:cNvPicPr>
          <p:nvPr/>
        </p:nvPicPr>
        <p:blipFill rotWithShape="1">
          <a:blip r:embed="rId2"/>
          <a:srcRect l="12773" r="15477" b="1"/>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4" name="Group 13">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5"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Oval 18">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98396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ZandreBotha_Signature_2019-01.jpg"/>
          <p:cNvPicPr>
            <a:picLocks noChangeAspect="1"/>
          </p:cNvPicPr>
          <p:nvPr/>
        </p:nvPicPr>
        <p:blipFill>
          <a:blip r:embed="rId2"/>
          <a:srcRect l="32500" t="26750" r="31667" b="24425"/>
          <a:stretch>
            <a:fillRect/>
          </a:stretch>
        </p:blipFill>
        <p:spPr>
          <a:xfrm>
            <a:off x="9704363" y="4484487"/>
            <a:ext cx="2286000" cy="22328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D9024C15-97F5-4825-B960-941C59EA05B3}"/>
              </a:ext>
            </a:extLst>
          </p:cNvPr>
          <p:cNvSpPr txBox="1"/>
          <p:nvPr/>
        </p:nvSpPr>
        <p:spPr>
          <a:xfrm>
            <a:off x="1600200" y="0"/>
            <a:ext cx="6781800" cy="7294305"/>
          </a:xfrm>
          <a:prstGeom prst="rect">
            <a:avLst/>
          </a:prstGeom>
          <a:noFill/>
        </p:spPr>
        <p:txBody>
          <a:bodyPr wrap="square">
            <a:spAutoFit/>
          </a:bodyPr>
          <a:lstStyle/>
          <a:p>
            <a:r>
              <a:rPr lang="en-US" sz="3600" b="1" dirty="0">
                <a:solidFill>
                  <a:srgbClr val="339966"/>
                </a:solidFill>
              </a:rPr>
              <a:t>The Caring Healthcare workers coalition have had multiple round table meetings and recently held the African health summit and dedicated one of the three days entirely to detox protocols medical and natural medicine Doctors have been using to help their patients with great success.   </a:t>
            </a:r>
          </a:p>
          <a:p>
            <a:endParaRPr lang="en-US" sz="3600" b="1" dirty="0">
              <a:solidFill>
                <a:srgbClr val="339966"/>
              </a:solidFill>
            </a:endParaRPr>
          </a:p>
          <a:p>
            <a:pPr marL="571500" indent="-571500">
              <a:buFont typeface="Arial" panose="020B0604020202020204" pitchFamily="34" charset="0"/>
              <a:buChar char="•"/>
            </a:pPr>
            <a:endParaRPr lang="en-US" sz="3600" dirty="0">
              <a:solidFill>
                <a:srgbClr val="339966"/>
              </a:solidFill>
            </a:endParaRPr>
          </a:p>
        </p:txBody>
      </p:sp>
    </p:spTree>
    <p:extLst>
      <p:ext uri="{BB962C8B-B14F-4D97-AF65-F5344CB8AC3E}">
        <p14:creationId xmlns:p14="http://schemas.microsoft.com/office/powerpoint/2010/main" val="393615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9" name="Freeform: Shape 18">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4" name="Rectangle 2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indoor, game&#10;&#10;Description automatically generated">
            <a:extLst>
              <a:ext uri="{FF2B5EF4-FFF2-40B4-BE49-F238E27FC236}">
                <a16:creationId xmlns:a16="http://schemas.microsoft.com/office/drawing/2014/main" id="{184EF842-F53B-4770-8A0C-5177F4FE7E3F}"/>
              </a:ext>
            </a:extLst>
          </p:cNvPr>
          <p:cNvPicPr>
            <a:picLocks noChangeAspect="1"/>
          </p:cNvPicPr>
          <p:nvPr/>
        </p:nvPicPr>
        <p:blipFill rotWithShape="1">
          <a:blip r:embed="rId3">
            <a:extLst>
              <a:ext uri="{28A0092B-C50C-407E-A947-70E740481C1C}">
                <a14:useLocalDpi xmlns:a14="http://schemas.microsoft.com/office/drawing/2010/main" val="0"/>
              </a:ext>
            </a:extLst>
          </a:blip>
          <a:srcRect l="18863" r="31118"/>
          <a:stretch/>
        </p:blipFill>
        <p:spPr>
          <a:xfrm>
            <a:off x="6091200" y="1"/>
            <a:ext cx="6098400" cy="6858000"/>
          </a:xfrm>
          <a:custGeom>
            <a:avLst/>
            <a:gdLst/>
            <a:ahLst/>
            <a:cxnLst/>
            <a:rect l="l" t="t" r="r" b="b"/>
            <a:pathLst>
              <a:path w="6098400" h="6858000">
                <a:moveTo>
                  <a:pt x="0" y="0"/>
                </a:moveTo>
                <a:lnTo>
                  <a:pt x="6098400" y="0"/>
                </a:lnTo>
                <a:lnTo>
                  <a:pt x="6098400" y="6858000"/>
                </a:lnTo>
                <a:lnTo>
                  <a:pt x="0" y="6858000"/>
                </a:lnTo>
                <a:close/>
              </a:path>
            </a:pathLst>
          </a:custGeom>
        </p:spPr>
      </p:pic>
      <p:pic>
        <p:nvPicPr>
          <p:cNvPr id="6" name="Picture 5">
            <a:extLst>
              <a:ext uri="{FF2B5EF4-FFF2-40B4-BE49-F238E27FC236}">
                <a16:creationId xmlns:a16="http://schemas.microsoft.com/office/drawing/2014/main" id="{1F3953CE-3075-4344-8CE1-07434A0E9C4A}"/>
              </a:ext>
            </a:extLst>
          </p:cNvPr>
          <p:cNvPicPr>
            <a:picLocks noChangeAspect="1"/>
          </p:cNvPicPr>
          <p:nvPr/>
        </p:nvPicPr>
        <p:blipFill rotWithShape="1">
          <a:blip r:embed="rId4" cstate="print">
            <a:alphaModFix amt="40000"/>
            <a:extLst>
              <a:ext uri="{28A0092B-C50C-407E-A947-70E740481C1C}">
                <a14:useLocalDpi xmlns:a14="http://schemas.microsoft.com/office/drawing/2010/main" val="0"/>
              </a:ext>
            </a:extLst>
          </a:blip>
          <a:srcRect l="27960" r="22020"/>
          <a:stretch/>
        </p:blipFill>
        <p:spPr>
          <a:xfrm>
            <a:off x="20" y="1"/>
            <a:ext cx="6098380" cy="6858000"/>
          </a:xfrm>
          <a:custGeom>
            <a:avLst/>
            <a:gdLst/>
            <a:ahLst/>
            <a:cxnLst/>
            <a:rect l="l" t="t" r="r" b="b"/>
            <a:pathLst>
              <a:path w="6098400" h="6858000">
                <a:moveTo>
                  <a:pt x="0" y="0"/>
                </a:moveTo>
                <a:lnTo>
                  <a:pt x="6098400" y="0"/>
                </a:lnTo>
                <a:lnTo>
                  <a:pt x="6098400" y="6858000"/>
                </a:lnTo>
                <a:lnTo>
                  <a:pt x="0" y="6858000"/>
                </a:lnTo>
                <a:close/>
              </a:path>
            </a:pathLst>
          </a:custGeom>
        </p:spPr>
      </p:pic>
      <p:sp>
        <p:nvSpPr>
          <p:cNvPr id="7" name="TextBox 6">
            <a:extLst>
              <a:ext uri="{FF2B5EF4-FFF2-40B4-BE49-F238E27FC236}">
                <a16:creationId xmlns:a16="http://schemas.microsoft.com/office/drawing/2014/main" id="{AA20064D-81FE-47DA-8BA9-A9E0DBA35EDB}"/>
              </a:ext>
            </a:extLst>
          </p:cNvPr>
          <p:cNvSpPr txBox="1"/>
          <p:nvPr/>
        </p:nvSpPr>
        <p:spPr>
          <a:xfrm>
            <a:off x="198040" y="100015"/>
            <a:ext cx="3565524" cy="748583"/>
          </a:xfrm>
          <a:prstGeom prst="rect">
            <a:avLst/>
          </a:prstGeom>
        </p:spPr>
        <p:txBody>
          <a:bodyPr vert="horz" wrap="square" lIns="0" tIns="0" rIns="0" bIns="0" rtlCol="0" anchor="b" anchorCtr="0">
            <a:normAutofit/>
          </a:bodyPr>
          <a:lstStyle/>
          <a:p>
            <a:pPr defTabSz="914400">
              <a:spcBef>
                <a:spcPct val="0"/>
              </a:spcBef>
              <a:spcAft>
                <a:spcPts val="600"/>
              </a:spcAft>
            </a:pPr>
            <a:r>
              <a:rPr lang="en-US" sz="3200" kern="1200" dirty="0">
                <a:solidFill>
                  <a:schemeClr val="tx1"/>
                </a:solidFill>
                <a:latin typeface="+mj-lt"/>
                <a:ea typeface="+mj-ea"/>
                <a:cs typeface="+mj-cs"/>
              </a:rPr>
              <a:t>Before</a:t>
            </a:r>
          </a:p>
        </p:txBody>
      </p:sp>
      <p:sp>
        <p:nvSpPr>
          <p:cNvPr id="26" name="Rectangle 25">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2C03C07-E658-49A4-93CB-C08AF8D77883}"/>
              </a:ext>
            </a:extLst>
          </p:cNvPr>
          <p:cNvSpPr txBox="1"/>
          <p:nvPr/>
        </p:nvSpPr>
        <p:spPr>
          <a:xfrm>
            <a:off x="9527459" y="265472"/>
            <a:ext cx="2662121" cy="604307"/>
          </a:xfrm>
          <a:prstGeom prst="rect">
            <a:avLst/>
          </a:prstGeom>
          <a:noFill/>
        </p:spPr>
        <p:txBody>
          <a:bodyPr wrap="square" rtlCol="0">
            <a:spAutoFit/>
          </a:bodyPr>
          <a:lstStyle/>
          <a:p>
            <a:r>
              <a:rPr lang="en-GB" sz="3200" dirty="0"/>
              <a:t>After</a:t>
            </a:r>
            <a:endParaRPr lang="en-ZA" sz="3200" dirty="0"/>
          </a:p>
        </p:txBody>
      </p:sp>
    </p:spTree>
    <p:extLst>
      <p:ext uri="{BB962C8B-B14F-4D97-AF65-F5344CB8AC3E}">
        <p14:creationId xmlns:p14="http://schemas.microsoft.com/office/powerpoint/2010/main" val="211941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6" name="Group 2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7" name="Freeform: Shape 2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Oval 2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32" name="Rectangle 3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10;&#10;Description automatically generated">
            <a:extLst>
              <a:ext uri="{FF2B5EF4-FFF2-40B4-BE49-F238E27FC236}">
                <a16:creationId xmlns:a16="http://schemas.microsoft.com/office/drawing/2014/main" id="{8E044F42-1CEE-4B6D-9016-50805359F9B4}"/>
              </a:ext>
            </a:extLst>
          </p:cNvPr>
          <p:cNvPicPr>
            <a:picLocks noChangeAspect="1"/>
          </p:cNvPicPr>
          <p:nvPr/>
        </p:nvPicPr>
        <p:blipFill rotWithShape="1">
          <a:blip r:embed="rId2">
            <a:extLst>
              <a:ext uri="{28A0092B-C50C-407E-A947-70E740481C1C}">
                <a14:useLocalDpi xmlns:a14="http://schemas.microsoft.com/office/drawing/2010/main" val="0"/>
              </a:ext>
            </a:extLst>
          </a:blip>
          <a:srcRect l="25917" r="24063"/>
          <a:stretch/>
        </p:blipFill>
        <p:spPr>
          <a:xfrm>
            <a:off x="-12560" y="0"/>
            <a:ext cx="6098400" cy="6858000"/>
          </a:xfrm>
          <a:custGeom>
            <a:avLst/>
            <a:gdLst/>
            <a:ahLst/>
            <a:cxnLst/>
            <a:rect l="l" t="t" r="r" b="b"/>
            <a:pathLst>
              <a:path w="6098400" h="6858000">
                <a:moveTo>
                  <a:pt x="0" y="0"/>
                </a:moveTo>
                <a:lnTo>
                  <a:pt x="6098400" y="0"/>
                </a:lnTo>
                <a:lnTo>
                  <a:pt x="6098400" y="6858000"/>
                </a:lnTo>
                <a:lnTo>
                  <a:pt x="0" y="6858000"/>
                </a:lnTo>
                <a:close/>
              </a:path>
            </a:pathLst>
          </a:custGeom>
        </p:spPr>
      </p:pic>
      <p:pic>
        <p:nvPicPr>
          <p:cNvPr id="8" name="Picture 7">
            <a:extLst>
              <a:ext uri="{FF2B5EF4-FFF2-40B4-BE49-F238E27FC236}">
                <a16:creationId xmlns:a16="http://schemas.microsoft.com/office/drawing/2014/main" id="{420231B6-4C71-4C18-A201-B31381839054}"/>
              </a:ext>
            </a:extLst>
          </p:cNvPr>
          <p:cNvPicPr>
            <a:picLocks noChangeAspect="1"/>
          </p:cNvPicPr>
          <p:nvPr/>
        </p:nvPicPr>
        <p:blipFill rotWithShape="1">
          <a:blip r:embed="rId3" cstate="print">
            <a:alphaModFix amt="40000"/>
            <a:extLst>
              <a:ext uri="{28A0092B-C50C-407E-A947-70E740481C1C}">
                <a14:useLocalDpi xmlns:a14="http://schemas.microsoft.com/office/drawing/2010/main" val="0"/>
              </a:ext>
            </a:extLst>
          </a:blip>
          <a:srcRect l="19510" r="30471"/>
          <a:stretch/>
        </p:blipFill>
        <p:spPr>
          <a:xfrm>
            <a:off x="6106161" y="0"/>
            <a:ext cx="6098380" cy="6858000"/>
          </a:xfrm>
          <a:custGeom>
            <a:avLst/>
            <a:gdLst/>
            <a:ahLst/>
            <a:cxnLst/>
            <a:rect l="l" t="t" r="r" b="b"/>
            <a:pathLst>
              <a:path w="6098400" h="6858000">
                <a:moveTo>
                  <a:pt x="0" y="0"/>
                </a:moveTo>
                <a:lnTo>
                  <a:pt x="6098400" y="0"/>
                </a:lnTo>
                <a:lnTo>
                  <a:pt x="6098400" y="6858000"/>
                </a:lnTo>
                <a:lnTo>
                  <a:pt x="0" y="6858000"/>
                </a:lnTo>
                <a:close/>
              </a:path>
            </a:pathLst>
          </a:custGeom>
        </p:spPr>
      </p:pic>
      <p:sp>
        <p:nvSpPr>
          <p:cNvPr id="34" name="Rectangle 33">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5CAF7C-0C30-43F9-952D-5C93EC5BFF19}"/>
              </a:ext>
            </a:extLst>
          </p:cNvPr>
          <p:cNvSpPr txBox="1"/>
          <p:nvPr/>
        </p:nvSpPr>
        <p:spPr>
          <a:xfrm>
            <a:off x="353961" y="265472"/>
            <a:ext cx="2728452" cy="604308"/>
          </a:xfrm>
          <a:prstGeom prst="rect">
            <a:avLst/>
          </a:prstGeom>
          <a:noFill/>
        </p:spPr>
        <p:txBody>
          <a:bodyPr wrap="square" rtlCol="0">
            <a:spAutoFit/>
          </a:bodyPr>
          <a:lstStyle/>
          <a:p>
            <a:r>
              <a:rPr lang="en-GB" sz="3200" dirty="0"/>
              <a:t>Before</a:t>
            </a:r>
            <a:endParaRPr lang="en-ZA" sz="3200" dirty="0"/>
          </a:p>
        </p:txBody>
      </p:sp>
      <p:sp>
        <p:nvSpPr>
          <p:cNvPr id="21" name="TextBox 20">
            <a:extLst>
              <a:ext uri="{FF2B5EF4-FFF2-40B4-BE49-F238E27FC236}">
                <a16:creationId xmlns:a16="http://schemas.microsoft.com/office/drawing/2014/main" id="{EEBF0482-9071-4441-BA74-819187EAD1DA}"/>
              </a:ext>
            </a:extLst>
          </p:cNvPr>
          <p:cNvSpPr txBox="1"/>
          <p:nvPr/>
        </p:nvSpPr>
        <p:spPr>
          <a:xfrm>
            <a:off x="9527459" y="265472"/>
            <a:ext cx="3056528" cy="604307"/>
          </a:xfrm>
          <a:prstGeom prst="rect">
            <a:avLst/>
          </a:prstGeom>
          <a:noFill/>
        </p:spPr>
        <p:txBody>
          <a:bodyPr wrap="square" rtlCol="0">
            <a:spAutoFit/>
          </a:bodyPr>
          <a:lstStyle/>
          <a:p>
            <a:r>
              <a:rPr lang="en-GB" sz="3200" dirty="0"/>
              <a:t>After</a:t>
            </a:r>
            <a:endParaRPr lang="en-ZA" sz="3200" dirty="0"/>
          </a:p>
        </p:txBody>
      </p:sp>
    </p:spTree>
    <p:extLst>
      <p:ext uri="{BB962C8B-B14F-4D97-AF65-F5344CB8AC3E}">
        <p14:creationId xmlns:p14="http://schemas.microsoft.com/office/powerpoint/2010/main" val="560901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8" name="Freeform: Shape 5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4" name="Group 6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65" name="Freeform: Shape 6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70" name="Rectangle 6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invertebrate&#10;&#10;Description automatically generated">
            <a:extLst>
              <a:ext uri="{FF2B5EF4-FFF2-40B4-BE49-F238E27FC236}">
                <a16:creationId xmlns:a16="http://schemas.microsoft.com/office/drawing/2014/main" id="{4584FE19-F265-416A-B7B7-8F791BE5C511}"/>
              </a:ext>
            </a:extLst>
          </p:cNvPr>
          <p:cNvPicPr>
            <a:picLocks noChangeAspect="1"/>
          </p:cNvPicPr>
          <p:nvPr/>
        </p:nvPicPr>
        <p:blipFill rotWithShape="1">
          <a:blip r:embed="rId2">
            <a:extLst>
              <a:ext uri="{28A0092B-C50C-407E-A947-70E740481C1C}">
                <a14:useLocalDpi xmlns:a14="http://schemas.microsoft.com/office/drawing/2010/main" val="0"/>
              </a:ext>
            </a:extLst>
          </a:blip>
          <a:srcRect l="12639" r="37342"/>
          <a:stretch/>
        </p:blipFill>
        <p:spPr>
          <a:xfrm>
            <a:off x="19578" y="0"/>
            <a:ext cx="6098400" cy="6858000"/>
          </a:xfrm>
          <a:custGeom>
            <a:avLst/>
            <a:gdLst/>
            <a:ahLst/>
            <a:cxnLst/>
            <a:rect l="l" t="t" r="r" b="b"/>
            <a:pathLst>
              <a:path w="6098400" h="6858000">
                <a:moveTo>
                  <a:pt x="0" y="0"/>
                </a:moveTo>
                <a:lnTo>
                  <a:pt x="6098400" y="0"/>
                </a:lnTo>
                <a:lnTo>
                  <a:pt x="6098400" y="6858000"/>
                </a:lnTo>
                <a:lnTo>
                  <a:pt x="0" y="6858000"/>
                </a:lnTo>
                <a:close/>
              </a:path>
            </a:pathLst>
          </a:custGeom>
        </p:spPr>
      </p:pic>
      <p:pic>
        <p:nvPicPr>
          <p:cNvPr id="2" name="Picture 1">
            <a:extLst>
              <a:ext uri="{FF2B5EF4-FFF2-40B4-BE49-F238E27FC236}">
                <a16:creationId xmlns:a16="http://schemas.microsoft.com/office/drawing/2014/main" id="{832A5C12-074E-464A-A639-F8910F2DDDA0}"/>
              </a:ext>
            </a:extLst>
          </p:cNvPr>
          <p:cNvPicPr>
            <a:picLocks noChangeAspect="1"/>
          </p:cNvPicPr>
          <p:nvPr/>
        </p:nvPicPr>
        <p:blipFill rotWithShape="1">
          <a:blip r:embed="rId3">
            <a:alphaModFix amt="40000"/>
          </a:blip>
          <a:srcRect l="14859" r="25339" b="-2"/>
          <a:stretch/>
        </p:blipFill>
        <p:spPr>
          <a:xfrm>
            <a:off x="6137555" y="0"/>
            <a:ext cx="6098380" cy="6858000"/>
          </a:xfrm>
          <a:custGeom>
            <a:avLst/>
            <a:gdLst/>
            <a:ahLst/>
            <a:cxnLst/>
            <a:rect l="l" t="t" r="r" b="b"/>
            <a:pathLst>
              <a:path w="6098400" h="6858000">
                <a:moveTo>
                  <a:pt x="0" y="0"/>
                </a:moveTo>
                <a:lnTo>
                  <a:pt x="6098400" y="0"/>
                </a:lnTo>
                <a:lnTo>
                  <a:pt x="6098400" y="6858000"/>
                </a:lnTo>
                <a:lnTo>
                  <a:pt x="0" y="6858000"/>
                </a:lnTo>
                <a:close/>
              </a:path>
            </a:pathLst>
          </a:custGeom>
        </p:spPr>
      </p:pic>
      <p:sp>
        <p:nvSpPr>
          <p:cNvPr id="3" name="TextBox 2">
            <a:extLst>
              <a:ext uri="{FF2B5EF4-FFF2-40B4-BE49-F238E27FC236}">
                <a16:creationId xmlns:a16="http://schemas.microsoft.com/office/drawing/2014/main" id="{425CAF7C-0C30-43F9-952D-5C93EC5BFF19}"/>
              </a:ext>
            </a:extLst>
          </p:cNvPr>
          <p:cNvSpPr txBox="1"/>
          <p:nvPr/>
        </p:nvSpPr>
        <p:spPr>
          <a:xfrm>
            <a:off x="550864" y="549275"/>
            <a:ext cx="3565524" cy="748583"/>
          </a:xfrm>
          <a:prstGeom prst="rect">
            <a:avLst/>
          </a:prstGeom>
        </p:spPr>
        <p:txBody>
          <a:bodyPr vert="horz" wrap="square" lIns="0" tIns="0" rIns="0" bIns="0" rtlCol="0" anchor="b" anchorCtr="0">
            <a:normAutofit/>
          </a:bodyPr>
          <a:lstStyle/>
          <a:p>
            <a:pPr defTabSz="914400">
              <a:spcBef>
                <a:spcPct val="0"/>
              </a:spcBef>
              <a:spcAft>
                <a:spcPts val="600"/>
              </a:spcAft>
            </a:pPr>
            <a:r>
              <a:rPr lang="en-US" sz="4000" kern="1200" dirty="0">
                <a:solidFill>
                  <a:schemeClr val="tx1"/>
                </a:solidFill>
                <a:latin typeface="+mj-lt"/>
                <a:ea typeface="+mj-ea"/>
                <a:cs typeface="+mj-cs"/>
              </a:rPr>
              <a:t>Before</a:t>
            </a:r>
          </a:p>
        </p:txBody>
      </p:sp>
      <p:sp>
        <p:nvSpPr>
          <p:cNvPr id="72" name="Rectangle 71">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14575C-DEDD-4E39-94E7-DFF6684E7460}"/>
              </a:ext>
            </a:extLst>
          </p:cNvPr>
          <p:cNvSpPr txBox="1"/>
          <p:nvPr/>
        </p:nvSpPr>
        <p:spPr>
          <a:xfrm>
            <a:off x="9512710" y="549275"/>
            <a:ext cx="2128426" cy="707886"/>
          </a:xfrm>
          <a:prstGeom prst="rect">
            <a:avLst/>
          </a:prstGeom>
          <a:noFill/>
        </p:spPr>
        <p:txBody>
          <a:bodyPr wrap="square" rtlCol="0">
            <a:spAutoFit/>
          </a:bodyPr>
          <a:lstStyle/>
          <a:p>
            <a:r>
              <a:rPr lang="en-GB" sz="4000" dirty="0"/>
              <a:t>After</a:t>
            </a:r>
            <a:endParaRPr lang="en-ZA" sz="4000" dirty="0"/>
          </a:p>
        </p:txBody>
      </p:sp>
    </p:spTree>
    <p:extLst>
      <p:ext uri="{BB962C8B-B14F-4D97-AF65-F5344CB8AC3E}">
        <p14:creationId xmlns:p14="http://schemas.microsoft.com/office/powerpoint/2010/main" val="3102854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9" name="Freeform: Shape 18">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4" name="Rectangle 2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28F10765-E030-4451-8716-0575220ED709}"/>
              </a:ext>
            </a:extLst>
          </p:cNvPr>
          <p:cNvPicPr>
            <a:picLocks noChangeAspect="1"/>
          </p:cNvPicPr>
          <p:nvPr/>
        </p:nvPicPr>
        <p:blipFill rotWithShape="1">
          <a:blip r:embed="rId2">
            <a:extLst>
              <a:ext uri="{28A0092B-C50C-407E-A947-70E740481C1C}">
                <a14:useLocalDpi xmlns:a14="http://schemas.microsoft.com/office/drawing/2010/main" val="0"/>
              </a:ext>
            </a:extLst>
          </a:blip>
          <a:srcRect l="18536" r="31444"/>
          <a:stretch/>
        </p:blipFill>
        <p:spPr>
          <a:xfrm>
            <a:off x="-3590" y="27668"/>
            <a:ext cx="6098400" cy="6858000"/>
          </a:xfrm>
          <a:custGeom>
            <a:avLst/>
            <a:gdLst/>
            <a:ahLst/>
            <a:cxnLst/>
            <a:rect l="l" t="t" r="r" b="b"/>
            <a:pathLst>
              <a:path w="6098400" h="6858000">
                <a:moveTo>
                  <a:pt x="0" y="0"/>
                </a:moveTo>
                <a:lnTo>
                  <a:pt x="6098400" y="0"/>
                </a:lnTo>
                <a:lnTo>
                  <a:pt x="6098400" y="6858000"/>
                </a:lnTo>
                <a:lnTo>
                  <a:pt x="0" y="6858000"/>
                </a:lnTo>
                <a:close/>
              </a:path>
            </a:pathLst>
          </a:custGeom>
        </p:spPr>
      </p:pic>
      <p:pic>
        <p:nvPicPr>
          <p:cNvPr id="7" name="Picture 6" descr="Background pattern&#10;&#10;Description automatically generated">
            <a:extLst>
              <a:ext uri="{FF2B5EF4-FFF2-40B4-BE49-F238E27FC236}">
                <a16:creationId xmlns:a16="http://schemas.microsoft.com/office/drawing/2014/main" id="{5090E9EC-8A6F-485D-8967-AE2B1B6B0AE0}"/>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27126" r="22854"/>
          <a:stretch/>
        </p:blipFill>
        <p:spPr>
          <a:xfrm>
            <a:off x="6094810" y="-27668"/>
            <a:ext cx="6098380" cy="6858000"/>
          </a:xfrm>
          <a:custGeom>
            <a:avLst/>
            <a:gdLst/>
            <a:ahLst/>
            <a:cxnLst/>
            <a:rect l="l" t="t" r="r" b="b"/>
            <a:pathLst>
              <a:path w="6098400" h="6858000">
                <a:moveTo>
                  <a:pt x="0" y="0"/>
                </a:moveTo>
                <a:lnTo>
                  <a:pt x="6098400" y="0"/>
                </a:lnTo>
                <a:lnTo>
                  <a:pt x="6098400" y="6858000"/>
                </a:lnTo>
                <a:lnTo>
                  <a:pt x="0" y="6858000"/>
                </a:lnTo>
                <a:close/>
              </a:path>
            </a:pathLst>
          </a:custGeom>
        </p:spPr>
      </p:pic>
      <p:sp>
        <p:nvSpPr>
          <p:cNvPr id="2" name="TextBox 1">
            <a:extLst>
              <a:ext uri="{FF2B5EF4-FFF2-40B4-BE49-F238E27FC236}">
                <a16:creationId xmlns:a16="http://schemas.microsoft.com/office/drawing/2014/main" id="{921589D2-CC19-4F3F-887E-1E990F9FC300}"/>
              </a:ext>
            </a:extLst>
          </p:cNvPr>
          <p:cNvSpPr txBox="1"/>
          <p:nvPr/>
        </p:nvSpPr>
        <p:spPr>
          <a:xfrm>
            <a:off x="472282" y="465742"/>
            <a:ext cx="3565524" cy="630476"/>
          </a:xfrm>
          <a:prstGeom prst="rect">
            <a:avLst/>
          </a:prstGeom>
        </p:spPr>
        <p:txBody>
          <a:bodyPr vert="horz" wrap="square" lIns="0" tIns="0" rIns="0" bIns="0" rtlCol="0" anchor="b" anchorCtr="0">
            <a:normAutofit/>
          </a:bodyPr>
          <a:lstStyle/>
          <a:p>
            <a:pPr defTabSz="914400">
              <a:spcBef>
                <a:spcPct val="0"/>
              </a:spcBef>
              <a:spcAft>
                <a:spcPts val="600"/>
              </a:spcAft>
            </a:pPr>
            <a:r>
              <a:rPr lang="en-US" sz="4000" kern="1200" dirty="0">
                <a:solidFill>
                  <a:schemeClr val="tx1"/>
                </a:solidFill>
                <a:latin typeface="+mj-lt"/>
                <a:ea typeface="+mj-ea"/>
                <a:cs typeface="+mj-cs"/>
              </a:rPr>
              <a:t>Before</a:t>
            </a:r>
          </a:p>
        </p:txBody>
      </p:sp>
      <p:sp>
        <p:nvSpPr>
          <p:cNvPr id="26" name="Rectangle 25">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92E48C-D792-4451-BC77-6174884DC0B2}"/>
              </a:ext>
            </a:extLst>
          </p:cNvPr>
          <p:cNvSpPr txBox="1"/>
          <p:nvPr/>
        </p:nvSpPr>
        <p:spPr>
          <a:xfrm>
            <a:off x="9978042" y="630476"/>
            <a:ext cx="1741676" cy="707886"/>
          </a:xfrm>
          <a:prstGeom prst="rect">
            <a:avLst/>
          </a:prstGeom>
          <a:noFill/>
        </p:spPr>
        <p:txBody>
          <a:bodyPr wrap="square" rtlCol="0">
            <a:spAutoFit/>
          </a:bodyPr>
          <a:lstStyle/>
          <a:p>
            <a:r>
              <a:rPr lang="en-GB" sz="4000" dirty="0"/>
              <a:t>After</a:t>
            </a:r>
            <a:endParaRPr lang="en-ZA" sz="4000" dirty="0"/>
          </a:p>
        </p:txBody>
      </p:sp>
    </p:spTree>
    <p:extLst>
      <p:ext uri="{BB962C8B-B14F-4D97-AF65-F5344CB8AC3E}">
        <p14:creationId xmlns:p14="http://schemas.microsoft.com/office/powerpoint/2010/main" val="1404839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0" name="Freeform: Shape 19">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Oval 21">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5" name="Rectangle 24">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ackground pattern&#10;&#10;Description automatically generated">
            <a:extLst>
              <a:ext uri="{FF2B5EF4-FFF2-40B4-BE49-F238E27FC236}">
                <a16:creationId xmlns:a16="http://schemas.microsoft.com/office/drawing/2014/main" id="{612665C7-46D6-41E8-BFC8-0A0AF8B03324}"/>
              </a:ext>
            </a:extLst>
          </p:cNvPr>
          <p:cNvPicPr>
            <a:picLocks noChangeAspect="1"/>
          </p:cNvPicPr>
          <p:nvPr/>
        </p:nvPicPr>
        <p:blipFill rotWithShape="1">
          <a:blip r:embed="rId2">
            <a:extLst>
              <a:ext uri="{28A0092B-C50C-407E-A947-70E740481C1C}">
                <a14:useLocalDpi xmlns:a14="http://schemas.microsoft.com/office/drawing/2010/main" val="0"/>
              </a:ext>
            </a:extLst>
          </a:blip>
          <a:srcRect l="17622" r="32358"/>
          <a:stretch/>
        </p:blipFill>
        <p:spPr>
          <a:xfrm>
            <a:off x="6091200" y="1"/>
            <a:ext cx="6098400" cy="6858000"/>
          </a:xfrm>
          <a:custGeom>
            <a:avLst/>
            <a:gdLst/>
            <a:ahLst/>
            <a:cxnLst/>
            <a:rect l="l" t="t" r="r" b="b"/>
            <a:pathLst>
              <a:path w="6098400" h="6858000">
                <a:moveTo>
                  <a:pt x="0" y="0"/>
                </a:moveTo>
                <a:lnTo>
                  <a:pt x="6098400" y="0"/>
                </a:lnTo>
                <a:lnTo>
                  <a:pt x="6098400" y="6858000"/>
                </a:lnTo>
                <a:lnTo>
                  <a:pt x="0" y="6858000"/>
                </a:lnTo>
                <a:close/>
              </a:path>
            </a:pathLst>
          </a:custGeom>
        </p:spPr>
      </p:pic>
      <p:pic>
        <p:nvPicPr>
          <p:cNvPr id="3" name="Picture 2" descr="Map&#10;&#10;Description automatically generated">
            <a:extLst>
              <a:ext uri="{FF2B5EF4-FFF2-40B4-BE49-F238E27FC236}">
                <a16:creationId xmlns:a16="http://schemas.microsoft.com/office/drawing/2014/main" id="{DF8E8FEF-EC4E-40ED-BF26-2C53CA5A0FB3}"/>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31593" r="18387"/>
          <a:stretch/>
        </p:blipFill>
        <p:spPr>
          <a:xfrm>
            <a:off x="20" y="1"/>
            <a:ext cx="6098380" cy="6858000"/>
          </a:xfrm>
          <a:custGeom>
            <a:avLst/>
            <a:gdLst/>
            <a:ahLst/>
            <a:cxnLst/>
            <a:rect l="l" t="t" r="r" b="b"/>
            <a:pathLst>
              <a:path w="6098400" h="6858000">
                <a:moveTo>
                  <a:pt x="0" y="0"/>
                </a:moveTo>
                <a:lnTo>
                  <a:pt x="6098400" y="0"/>
                </a:lnTo>
                <a:lnTo>
                  <a:pt x="6098400" y="6858000"/>
                </a:lnTo>
                <a:lnTo>
                  <a:pt x="0" y="6858000"/>
                </a:lnTo>
                <a:close/>
              </a:path>
            </a:pathLst>
          </a:custGeom>
        </p:spPr>
      </p:pic>
      <p:sp>
        <p:nvSpPr>
          <p:cNvPr id="2" name="TextBox 1">
            <a:extLst>
              <a:ext uri="{FF2B5EF4-FFF2-40B4-BE49-F238E27FC236}">
                <a16:creationId xmlns:a16="http://schemas.microsoft.com/office/drawing/2014/main" id="{B79A660D-630B-4D7A-B93D-6131737868ED}"/>
              </a:ext>
            </a:extLst>
          </p:cNvPr>
          <p:cNvSpPr txBox="1"/>
          <p:nvPr/>
        </p:nvSpPr>
        <p:spPr>
          <a:xfrm>
            <a:off x="324088" y="399362"/>
            <a:ext cx="3565524" cy="751077"/>
          </a:xfrm>
          <a:prstGeom prst="rect">
            <a:avLst/>
          </a:prstGeom>
        </p:spPr>
        <p:txBody>
          <a:bodyPr vert="horz" wrap="square" lIns="0" tIns="0" rIns="0" bIns="0" rtlCol="0" anchor="b" anchorCtr="0">
            <a:normAutofit/>
          </a:bodyPr>
          <a:lstStyle/>
          <a:p>
            <a:pPr defTabSz="914400">
              <a:spcBef>
                <a:spcPct val="0"/>
              </a:spcBef>
              <a:spcAft>
                <a:spcPts val="600"/>
              </a:spcAft>
            </a:pPr>
            <a:r>
              <a:rPr lang="en-US" sz="4000" kern="1200" dirty="0">
                <a:solidFill>
                  <a:schemeClr val="tx1"/>
                </a:solidFill>
                <a:latin typeface="+mj-lt"/>
                <a:ea typeface="+mj-ea"/>
                <a:cs typeface="+mj-cs"/>
              </a:rPr>
              <a:t>Before</a:t>
            </a:r>
          </a:p>
        </p:txBody>
      </p:sp>
      <p:sp>
        <p:nvSpPr>
          <p:cNvPr id="27" name="Rectangle 26">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5732F1-6725-47AB-8C28-411290626EA4}"/>
              </a:ext>
            </a:extLst>
          </p:cNvPr>
          <p:cNvSpPr txBox="1"/>
          <p:nvPr/>
        </p:nvSpPr>
        <p:spPr>
          <a:xfrm>
            <a:off x="9679549" y="426873"/>
            <a:ext cx="2080897" cy="707886"/>
          </a:xfrm>
          <a:prstGeom prst="rect">
            <a:avLst/>
          </a:prstGeom>
          <a:noFill/>
        </p:spPr>
        <p:txBody>
          <a:bodyPr wrap="square" rtlCol="0">
            <a:spAutoFit/>
          </a:bodyPr>
          <a:lstStyle/>
          <a:p>
            <a:r>
              <a:rPr lang="en-GB" sz="4000" dirty="0"/>
              <a:t>After</a:t>
            </a:r>
            <a:endParaRPr lang="en-ZA" sz="4000" dirty="0"/>
          </a:p>
        </p:txBody>
      </p:sp>
    </p:spTree>
    <p:extLst>
      <p:ext uri="{BB962C8B-B14F-4D97-AF65-F5344CB8AC3E}">
        <p14:creationId xmlns:p14="http://schemas.microsoft.com/office/powerpoint/2010/main" val="1319249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9024C15-97F5-4825-B960-941C59EA05B3}"/>
              </a:ext>
            </a:extLst>
          </p:cNvPr>
          <p:cNvSpPr txBox="1"/>
          <p:nvPr/>
        </p:nvSpPr>
        <p:spPr>
          <a:xfrm>
            <a:off x="550863" y="2678400"/>
            <a:ext cx="3565525" cy="3414425"/>
          </a:xfrm>
          <a:prstGeom prst="rect">
            <a:avLst/>
          </a:prstGeom>
        </p:spPr>
        <p:txBody>
          <a:bodyPr vert="horz" wrap="square" lIns="0" tIns="0" rIns="0" bIns="0" rtlCol="0" anchor="t">
            <a:normAutofit/>
          </a:bodyPr>
          <a:lstStyle/>
          <a:p>
            <a:r>
              <a:rPr lang="en-US" sz="3200" b="1" dirty="0">
                <a:solidFill>
                  <a:srgbClr val="339966"/>
                </a:solidFill>
              </a:rPr>
              <a:t>Treatment protocol post jab.</a:t>
            </a:r>
          </a:p>
          <a:p>
            <a:endParaRPr lang="en-US" sz="3200" b="1" dirty="0">
              <a:solidFill>
                <a:srgbClr val="339966"/>
              </a:solidFill>
            </a:endParaRPr>
          </a:p>
          <a:p>
            <a:r>
              <a:rPr lang="en-US" sz="3200" b="1" dirty="0">
                <a:solidFill>
                  <a:srgbClr val="339966"/>
                </a:solidFill>
              </a:rPr>
              <a:t>Nutraceuticals &amp; Treatment</a:t>
            </a:r>
          </a:p>
          <a:p>
            <a:endParaRPr lang="en-US" sz="3200" b="1" dirty="0">
              <a:solidFill>
                <a:srgbClr val="339966"/>
              </a:solidFill>
            </a:endParaRPr>
          </a:p>
        </p:txBody>
      </p:sp>
      <p:pic>
        <p:nvPicPr>
          <p:cNvPr id="4" name="Picture 3" descr="DrZandreBotha_Signature_2019-01.jpg"/>
          <p:cNvPicPr>
            <a:picLocks noChangeAspect="1"/>
          </p:cNvPicPr>
          <p:nvPr/>
        </p:nvPicPr>
        <p:blipFill rotWithShape="1">
          <a:blip r:embed="rId2"/>
          <a:srcRect l="12773" r="15477" b="1"/>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4" name="Group 13">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5"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Oval 18">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57699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rZandreBotha_Signature_2019-01.jpg"/>
          <p:cNvPicPr>
            <a:picLocks noChangeAspect="1"/>
          </p:cNvPicPr>
          <p:nvPr/>
        </p:nvPicPr>
        <p:blipFill rotWithShape="1">
          <a:blip r:embed="rId2"/>
          <a:srcRect l="12773" r="15477" b="1"/>
          <a:stretch/>
        </p:blipFill>
        <p:spPr>
          <a:xfrm>
            <a:off x="9498473" y="4314457"/>
            <a:ext cx="2419216" cy="2419216"/>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6" name="Group 15">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7"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 name="Oval 20">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9" name="TextBox 6">
            <a:extLst>
              <a:ext uri="{FF2B5EF4-FFF2-40B4-BE49-F238E27FC236}">
                <a16:creationId xmlns:a16="http://schemas.microsoft.com/office/drawing/2014/main" id="{9DFC5887-9F2A-4CD3-B2CD-806B38860346}"/>
              </a:ext>
            </a:extLst>
          </p:cNvPr>
          <p:cNvGraphicFramePr/>
          <p:nvPr>
            <p:extLst>
              <p:ext uri="{D42A27DB-BD31-4B8C-83A1-F6EECF244321}">
                <p14:modId xmlns:p14="http://schemas.microsoft.com/office/powerpoint/2010/main" val="1560404503"/>
              </p:ext>
            </p:extLst>
          </p:nvPr>
        </p:nvGraphicFramePr>
        <p:xfrm>
          <a:off x="550863" y="112542"/>
          <a:ext cx="8185174" cy="6457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5871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rZandreBotha_Signature_2019-01.jpg"/>
          <p:cNvPicPr>
            <a:picLocks noChangeAspect="1"/>
          </p:cNvPicPr>
          <p:nvPr/>
        </p:nvPicPr>
        <p:blipFill rotWithShape="1">
          <a:blip r:embed="rId2"/>
          <a:srcRect l="12773" r="15477" b="1"/>
          <a:stretch/>
        </p:blipFill>
        <p:spPr>
          <a:xfrm>
            <a:off x="9498473" y="4314457"/>
            <a:ext cx="2419216" cy="2419216"/>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6" name="Group 15">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7"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 name="Oval 20">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9" name="TextBox 6">
            <a:extLst>
              <a:ext uri="{FF2B5EF4-FFF2-40B4-BE49-F238E27FC236}">
                <a16:creationId xmlns:a16="http://schemas.microsoft.com/office/drawing/2014/main" id="{9DFC5887-9F2A-4CD3-B2CD-806B38860346}"/>
              </a:ext>
            </a:extLst>
          </p:cNvPr>
          <p:cNvGraphicFramePr/>
          <p:nvPr>
            <p:extLst>
              <p:ext uri="{D42A27DB-BD31-4B8C-83A1-F6EECF244321}">
                <p14:modId xmlns:p14="http://schemas.microsoft.com/office/powerpoint/2010/main" val="43501657"/>
              </p:ext>
            </p:extLst>
          </p:nvPr>
        </p:nvGraphicFramePr>
        <p:xfrm>
          <a:off x="550863" y="112542"/>
          <a:ext cx="8185174" cy="6457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7563489"/>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Override1.xml><?xml version="1.0" encoding="utf-8"?>
<a:themeOverride xmlns:a="http://schemas.openxmlformats.org/drawingml/2006/main">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themeOverride>
</file>

<file path=docProps/app.xml><?xml version="1.0" encoding="utf-8"?>
<Properties xmlns="http://schemas.openxmlformats.org/officeDocument/2006/extended-properties" xmlns:vt="http://schemas.openxmlformats.org/officeDocument/2006/docPropsVTypes">
  <Template/>
  <TotalTime>72</TotalTime>
  <Words>184</Words>
  <Application>Microsoft Office PowerPoint</Application>
  <PresentationFormat>Widescreen</PresentationFormat>
  <Paragraphs>34</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Avenir Next LT Pro</vt:lpstr>
      <vt:lpstr>3DFloatVTI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Botha</dc:creator>
  <cp:lastModifiedBy>Jan Botha</cp:lastModifiedBy>
  <cp:revision>1</cp:revision>
  <dcterms:created xsi:type="dcterms:W3CDTF">2021-11-30T20:09:28Z</dcterms:created>
  <dcterms:modified xsi:type="dcterms:W3CDTF">2021-11-30T21:21:54Z</dcterms:modified>
</cp:coreProperties>
</file>